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  <p:sldMasterId id="2147483703" r:id="rId2"/>
    <p:sldMasterId id="2147483706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73" r:id="rId13"/>
    <p:sldId id="265" r:id="rId14"/>
    <p:sldId id="274" r:id="rId15"/>
    <p:sldId id="266" r:id="rId16"/>
    <p:sldId id="275" r:id="rId17"/>
    <p:sldId id="276" r:id="rId18"/>
    <p:sldId id="277" r:id="rId19"/>
    <p:sldId id="278" r:id="rId20"/>
    <p:sldId id="279" r:id="rId21"/>
    <p:sldId id="280" r:id="rId22"/>
    <p:sldId id="281" r:id="rId23"/>
    <p:sldId id="282" r:id="rId24"/>
    <p:sldId id="267" r:id="rId25"/>
    <p:sldId id="283" r:id="rId26"/>
    <p:sldId id="268" r:id="rId27"/>
    <p:sldId id="269" r:id="rId28"/>
    <p:sldId id="270" r:id="rId29"/>
    <p:sldId id="271" r:id="rId30"/>
    <p:sldId id="272" r:id="rId31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81" autoAdjust="0"/>
    <p:restoredTop sz="94660"/>
  </p:normalViewPr>
  <p:slideViewPr>
    <p:cSldViewPr snapToGrid="0">
      <p:cViewPr varScale="1">
        <p:scale>
          <a:sx n="75" d="100"/>
          <a:sy n="75" d="100"/>
        </p:scale>
        <p:origin x="917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tableStyles" Target="tableStyles.xml"/><Relationship Id="rId8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jpe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2992399" y="676000"/>
            <a:ext cx="5503332" cy="5506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" name="Google Shape;10;p2"/>
          <p:cNvGrpSpPr/>
          <p:nvPr/>
        </p:nvGrpSpPr>
        <p:grpSpPr>
          <a:xfrm>
            <a:off x="4993600" y="0"/>
            <a:ext cx="2204800" cy="6858000"/>
            <a:chOff x="3745200" y="0"/>
            <a:chExt cx="1653600" cy="5143500"/>
          </a:xfrm>
        </p:grpSpPr>
        <p:sp>
          <p:nvSpPr>
            <p:cNvPr id="11" name="Google Shape;11;p2"/>
            <p:cNvSpPr/>
            <p:nvPr/>
          </p:nvSpPr>
          <p:spPr>
            <a:xfrm>
              <a:off x="3745200" y="0"/>
              <a:ext cx="1653600" cy="886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3745200" y="4257300"/>
              <a:ext cx="1653600" cy="886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2217049" y="2088967"/>
            <a:ext cx="7758000" cy="198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733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2216951" y="4223035"/>
            <a:ext cx="7758000" cy="54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33">
                <a:latin typeface="Assistant"/>
                <a:ea typeface="Assistant"/>
                <a:cs typeface="Assistant"/>
                <a:sym typeface="Assistan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328377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1"/>
          <p:cNvSpPr txBox="1">
            <a:spLocks noGrp="1"/>
          </p:cNvSpPr>
          <p:nvPr>
            <p:ph type="title" hasCustomPrompt="1"/>
          </p:nvPr>
        </p:nvSpPr>
        <p:spPr>
          <a:xfrm>
            <a:off x="2469400" y="1794300"/>
            <a:ext cx="7253200" cy="153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>
            <a:spLocks noGrp="1"/>
          </p:cNvSpPr>
          <p:nvPr>
            <p:ph type="subTitle" idx="1"/>
          </p:nvPr>
        </p:nvSpPr>
        <p:spPr>
          <a:xfrm>
            <a:off x="2469400" y="3529700"/>
            <a:ext cx="7253200" cy="15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56" name="Google Shape;56;p11"/>
          <p:cNvGrpSpPr/>
          <p:nvPr/>
        </p:nvGrpSpPr>
        <p:grpSpPr>
          <a:xfrm>
            <a:off x="4993600" y="0"/>
            <a:ext cx="2204800" cy="6858000"/>
            <a:chOff x="3745200" y="0"/>
            <a:chExt cx="1653600" cy="5143500"/>
          </a:xfrm>
        </p:grpSpPr>
        <p:sp>
          <p:nvSpPr>
            <p:cNvPr id="57" name="Google Shape;57;p11"/>
            <p:cNvSpPr/>
            <p:nvPr/>
          </p:nvSpPr>
          <p:spPr>
            <a:xfrm>
              <a:off x="3745200" y="0"/>
              <a:ext cx="1653600" cy="886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8" name="Google Shape;58;p11"/>
            <p:cNvSpPr/>
            <p:nvPr/>
          </p:nvSpPr>
          <p:spPr>
            <a:xfrm>
              <a:off x="3745200" y="4257300"/>
              <a:ext cx="1653600" cy="886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pic>
        <p:nvPicPr>
          <p:cNvPr id="59" name="Google Shape;59;p11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9949567" y="676000"/>
            <a:ext cx="5503332" cy="5506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348318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905434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3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9072601" y="676000"/>
            <a:ext cx="5503332" cy="55060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3"/>
          <p:cNvSpPr/>
          <p:nvPr/>
        </p:nvSpPr>
        <p:spPr>
          <a:xfrm rot="-5400000">
            <a:off x="10498800" y="2838200"/>
            <a:ext cx="2204800" cy="1181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0">
                <a:latin typeface="Albert Sans ExtraBold"/>
                <a:ea typeface="Albert Sans ExtraBold"/>
                <a:cs typeface="Albert Sans ExtraBold"/>
                <a:sym typeface="Albert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title" idx="2" hasCustomPrompt="1"/>
          </p:nvPr>
        </p:nvSpPr>
        <p:spPr>
          <a:xfrm>
            <a:off x="960000" y="1775267"/>
            <a:ext cx="979600" cy="502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 b="0">
                <a:latin typeface="Albert Sans ExtraBold"/>
                <a:ea typeface="Albert Sans ExtraBold"/>
                <a:cs typeface="Albert Sans ExtraBold"/>
                <a:sym typeface="Albert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1"/>
          </p:nvPr>
        </p:nvSpPr>
        <p:spPr>
          <a:xfrm>
            <a:off x="2219300" y="1775267"/>
            <a:ext cx="5978800" cy="50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Albert Sans ExtraBold"/>
                <a:ea typeface="Albert Sans ExtraBold"/>
                <a:cs typeface="Albert Sans ExtraBold"/>
                <a:sym typeface="Albert San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3" hasCustomPrompt="1"/>
          </p:nvPr>
        </p:nvSpPr>
        <p:spPr>
          <a:xfrm>
            <a:off x="960000" y="2549647"/>
            <a:ext cx="979600" cy="502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 b="0">
                <a:latin typeface="Albert Sans ExtraBold"/>
                <a:ea typeface="Albert Sans ExtraBold"/>
                <a:cs typeface="Albert Sans ExtraBold"/>
                <a:sym typeface="Albert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4"/>
          </p:nvPr>
        </p:nvSpPr>
        <p:spPr>
          <a:xfrm>
            <a:off x="2219300" y="2549647"/>
            <a:ext cx="5978800" cy="50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Albert Sans ExtraBold"/>
                <a:ea typeface="Albert Sans ExtraBold"/>
                <a:cs typeface="Albert Sans ExtraBold"/>
                <a:sym typeface="Albert San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title" idx="5" hasCustomPrompt="1"/>
          </p:nvPr>
        </p:nvSpPr>
        <p:spPr>
          <a:xfrm>
            <a:off x="960000" y="3324027"/>
            <a:ext cx="979600" cy="502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 b="0">
                <a:latin typeface="Albert Sans ExtraBold"/>
                <a:ea typeface="Albert Sans ExtraBold"/>
                <a:cs typeface="Albert Sans ExtraBold"/>
                <a:sym typeface="Albert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70" name="Google Shape;70;p13"/>
          <p:cNvSpPr txBox="1">
            <a:spLocks noGrp="1"/>
          </p:cNvSpPr>
          <p:nvPr>
            <p:ph type="subTitle" idx="6"/>
          </p:nvPr>
        </p:nvSpPr>
        <p:spPr>
          <a:xfrm>
            <a:off x="2219300" y="3324027"/>
            <a:ext cx="5978800" cy="50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Albert Sans ExtraBold"/>
                <a:ea typeface="Albert Sans ExtraBold"/>
                <a:cs typeface="Albert Sans ExtraBold"/>
                <a:sym typeface="Albert San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title" idx="7" hasCustomPrompt="1"/>
          </p:nvPr>
        </p:nvSpPr>
        <p:spPr>
          <a:xfrm>
            <a:off x="960000" y="4098407"/>
            <a:ext cx="979600" cy="502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 b="0">
                <a:latin typeface="Albert Sans ExtraBold"/>
                <a:ea typeface="Albert Sans ExtraBold"/>
                <a:cs typeface="Albert Sans ExtraBold"/>
                <a:sym typeface="Albert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8"/>
          </p:nvPr>
        </p:nvSpPr>
        <p:spPr>
          <a:xfrm>
            <a:off x="2219300" y="4098407"/>
            <a:ext cx="5978800" cy="50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Albert Sans ExtraBold"/>
                <a:ea typeface="Albert Sans ExtraBold"/>
                <a:cs typeface="Albert Sans ExtraBold"/>
                <a:sym typeface="Albert San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title" idx="9" hasCustomPrompt="1"/>
          </p:nvPr>
        </p:nvSpPr>
        <p:spPr>
          <a:xfrm>
            <a:off x="960000" y="4872787"/>
            <a:ext cx="979600" cy="502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 b="0">
                <a:latin typeface="Albert Sans ExtraBold"/>
                <a:ea typeface="Albert Sans ExtraBold"/>
                <a:cs typeface="Albert Sans ExtraBold"/>
                <a:sym typeface="Albert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74" name="Google Shape;74;p13"/>
          <p:cNvSpPr txBox="1">
            <a:spLocks noGrp="1"/>
          </p:cNvSpPr>
          <p:nvPr>
            <p:ph type="subTitle" idx="13"/>
          </p:nvPr>
        </p:nvSpPr>
        <p:spPr>
          <a:xfrm>
            <a:off x="2219300" y="4872787"/>
            <a:ext cx="5978800" cy="50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Albert Sans ExtraBold"/>
                <a:ea typeface="Albert Sans ExtraBold"/>
                <a:cs typeface="Albert Sans ExtraBold"/>
                <a:sym typeface="Albert San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title" idx="14" hasCustomPrompt="1"/>
          </p:nvPr>
        </p:nvSpPr>
        <p:spPr>
          <a:xfrm>
            <a:off x="960000" y="5647167"/>
            <a:ext cx="979600" cy="502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 b="0">
                <a:latin typeface="Albert Sans ExtraBold"/>
                <a:ea typeface="Albert Sans ExtraBold"/>
                <a:cs typeface="Albert Sans ExtraBold"/>
                <a:sym typeface="Albert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76" name="Google Shape;76;p13"/>
          <p:cNvSpPr txBox="1">
            <a:spLocks noGrp="1"/>
          </p:cNvSpPr>
          <p:nvPr>
            <p:ph type="subTitle" idx="15"/>
          </p:nvPr>
        </p:nvSpPr>
        <p:spPr>
          <a:xfrm>
            <a:off x="2219300" y="5647167"/>
            <a:ext cx="5978800" cy="50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Albert Sans ExtraBold"/>
                <a:ea typeface="Albert Sans ExtraBold"/>
                <a:cs typeface="Albert Sans ExtraBold"/>
                <a:sym typeface="Albert San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7487570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>
            <a:spLocks noGrp="1"/>
          </p:cNvSpPr>
          <p:nvPr>
            <p:ph type="subTitle" idx="1"/>
          </p:nvPr>
        </p:nvSpPr>
        <p:spPr>
          <a:xfrm>
            <a:off x="4912933" y="1511367"/>
            <a:ext cx="4255200" cy="112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9" name="Google Shape;79;p14"/>
          <p:cNvSpPr>
            <a:spLocks noGrp="1"/>
          </p:cNvSpPr>
          <p:nvPr>
            <p:ph type="pic" idx="2"/>
          </p:nvPr>
        </p:nvSpPr>
        <p:spPr>
          <a:xfrm>
            <a:off x="3715433" y="3569133"/>
            <a:ext cx="4907200" cy="3288800"/>
          </a:xfrm>
          <a:prstGeom prst="rect">
            <a:avLst/>
          </a:prstGeom>
          <a:noFill/>
          <a:ln>
            <a:noFill/>
          </a:ln>
        </p:spPr>
      </p:sp>
      <p:sp>
        <p:nvSpPr>
          <p:cNvPr id="80" name="Google Shape;80;p14"/>
          <p:cNvSpPr>
            <a:spLocks noGrp="1"/>
          </p:cNvSpPr>
          <p:nvPr>
            <p:ph type="pic" idx="3"/>
          </p:nvPr>
        </p:nvSpPr>
        <p:spPr>
          <a:xfrm>
            <a:off x="0" y="713333"/>
            <a:ext cx="4156400" cy="5431600"/>
          </a:xfrm>
          <a:prstGeom prst="rect">
            <a:avLst/>
          </a:prstGeom>
          <a:noFill/>
          <a:ln>
            <a:noFill/>
          </a:ln>
        </p:spPr>
      </p:sp>
      <p:sp>
        <p:nvSpPr>
          <p:cNvPr id="81" name="Google Shape;81;p14"/>
          <p:cNvSpPr txBox="1">
            <a:spLocks noGrp="1"/>
          </p:cNvSpPr>
          <p:nvPr>
            <p:ph type="title"/>
          </p:nvPr>
        </p:nvSpPr>
        <p:spPr>
          <a:xfrm>
            <a:off x="4912933" y="593367"/>
            <a:ext cx="6325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2" name="Google Shape;82;p14"/>
          <p:cNvSpPr/>
          <p:nvPr/>
        </p:nvSpPr>
        <p:spPr>
          <a:xfrm rot="-5400000">
            <a:off x="10498800" y="2838200"/>
            <a:ext cx="2204800" cy="1181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83" name="Google Shape;83;p14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8973334" y="-3406867"/>
            <a:ext cx="5503332" cy="5506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235293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 txBox="1">
            <a:spLocks noGrp="1"/>
          </p:cNvSpPr>
          <p:nvPr>
            <p:ph type="title" hasCustomPrompt="1"/>
          </p:nvPr>
        </p:nvSpPr>
        <p:spPr>
          <a:xfrm>
            <a:off x="3767608" y="4407505"/>
            <a:ext cx="4656800" cy="104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6" name="Google Shape;86;p15"/>
          <p:cNvSpPr txBox="1">
            <a:spLocks noGrp="1"/>
          </p:cNvSpPr>
          <p:nvPr>
            <p:ph type="subTitle" idx="1"/>
          </p:nvPr>
        </p:nvSpPr>
        <p:spPr>
          <a:xfrm>
            <a:off x="3767592" y="5398196"/>
            <a:ext cx="4656800" cy="6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7" name="Google Shape;87;p15"/>
          <p:cNvSpPr txBox="1">
            <a:spLocks noGrp="1"/>
          </p:cNvSpPr>
          <p:nvPr>
            <p:ph type="title" idx="2" hasCustomPrompt="1"/>
          </p:nvPr>
        </p:nvSpPr>
        <p:spPr>
          <a:xfrm>
            <a:off x="3767608" y="834604"/>
            <a:ext cx="4656800" cy="104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8" name="Google Shape;88;p15"/>
          <p:cNvSpPr txBox="1">
            <a:spLocks noGrp="1"/>
          </p:cNvSpPr>
          <p:nvPr>
            <p:ph type="subTitle" idx="3"/>
          </p:nvPr>
        </p:nvSpPr>
        <p:spPr>
          <a:xfrm>
            <a:off x="3767592" y="1825424"/>
            <a:ext cx="4656800" cy="6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9" name="Google Shape;89;p15"/>
          <p:cNvSpPr txBox="1">
            <a:spLocks noGrp="1"/>
          </p:cNvSpPr>
          <p:nvPr>
            <p:ph type="title" idx="4" hasCustomPrompt="1"/>
          </p:nvPr>
        </p:nvSpPr>
        <p:spPr>
          <a:xfrm>
            <a:off x="3767608" y="2621141"/>
            <a:ext cx="4656800" cy="104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0" name="Google Shape;90;p15"/>
          <p:cNvSpPr txBox="1">
            <a:spLocks noGrp="1"/>
          </p:cNvSpPr>
          <p:nvPr>
            <p:ph type="subTitle" idx="5"/>
          </p:nvPr>
        </p:nvSpPr>
        <p:spPr>
          <a:xfrm>
            <a:off x="3767592" y="3611821"/>
            <a:ext cx="4656800" cy="6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pic>
        <p:nvPicPr>
          <p:cNvPr id="91" name="Google Shape;91;p15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2687599" y="676000"/>
            <a:ext cx="5503332" cy="55060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5"/>
          <p:cNvSpPr/>
          <p:nvPr/>
        </p:nvSpPr>
        <p:spPr>
          <a:xfrm rot="-5400000">
            <a:off x="-511600" y="2838200"/>
            <a:ext cx="2204800" cy="1181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1149142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6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95" name="Google Shape;95;p16"/>
          <p:cNvSpPr txBox="1">
            <a:spLocks noGrp="1"/>
          </p:cNvSpPr>
          <p:nvPr>
            <p:ph type="subTitle" idx="1"/>
          </p:nvPr>
        </p:nvSpPr>
        <p:spPr>
          <a:xfrm>
            <a:off x="960000" y="3599068"/>
            <a:ext cx="2900400" cy="254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6" name="Google Shape;96;p16"/>
          <p:cNvSpPr txBox="1">
            <a:spLocks noGrp="1"/>
          </p:cNvSpPr>
          <p:nvPr>
            <p:ph type="subTitle" idx="2"/>
          </p:nvPr>
        </p:nvSpPr>
        <p:spPr>
          <a:xfrm>
            <a:off x="4254033" y="3599068"/>
            <a:ext cx="2900400" cy="254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7" name="Google Shape;97;p16"/>
          <p:cNvSpPr txBox="1">
            <a:spLocks noGrp="1"/>
          </p:cNvSpPr>
          <p:nvPr>
            <p:ph type="subTitle" idx="3"/>
          </p:nvPr>
        </p:nvSpPr>
        <p:spPr>
          <a:xfrm>
            <a:off x="7548067" y="3599068"/>
            <a:ext cx="2900400" cy="254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8" name="Google Shape;98;p16"/>
          <p:cNvSpPr txBox="1">
            <a:spLocks noGrp="1"/>
          </p:cNvSpPr>
          <p:nvPr>
            <p:ph type="subTitle" idx="4"/>
          </p:nvPr>
        </p:nvSpPr>
        <p:spPr>
          <a:xfrm>
            <a:off x="960000" y="2729001"/>
            <a:ext cx="2900400" cy="70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Albert Sans ExtraBold"/>
                <a:ea typeface="Albert Sans ExtraBold"/>
                <a:cs typeface="Albert Sans ExtraBold"/>
                <a:sym typeface="Albert Sans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9" name="Google Shape;99;p16"/>
          <p:cNvSpPr txBox="1">
            <a:spLocks noGrp="1"/>
          </p:cNvSpPr>
          <p:nvPr>
            <p:ph type="subTitle" idx="5"/>
          </p:nvPr>
        </p:nvSpPr>
        <p:spPr>
          <a:xfrm>
            <a:off x="4254029" y="2729001"/>
            <a:ext cx="2900400" cy="70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Albert Sans ExtraBold"/>
                <a:ea typeface="Albert Sans ExtraBold"/>
                <a:cs typeface="Albert Sans ExtraBold"/>
                <a:sym typeface="Albert Sans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0" name="Google Shape;100;p16"/>
          <p:cNvSpPr txBox="1">
            <a:spLocks noGrp="1"/>
          </p:cNvSpPr>
          <p:nvPr>
            <p:ph type="subTitle" idx="6"/>
          </p:nvPr>
        </p:nvSpPr>
        <p:spPr>
          <a:xfrm>
            <a:off x="7548067" y="2729001"/>
            <a:ext cx="2900400" cy="70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Albert Sans ExtraBold"/>
                <a:ea typeface="Albert Sans ExtraBold"/>
                <a:cs typeface="Albert Sans ExtraBold"/>
                <a:sym typeface="Albert Sans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pic>
        <p:nvPicPr>
          <p:cNvPr id="101" name="Google Shape;101;p16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9509267" y="3959400"/>
            <a:ext cx="5503332" cy="5506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555076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7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9072601" y="676000"/>
            <a:ext cx="5503332" cy="550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7"/>
          <p:cNvSpPr/>
          <p:nvPr/>
        </p:nvSpPr>
        <p:spPr>
          <a:xfrm rot="-5400000">
            <a:off x="10498800" y="2838200"/>
            <a:ext cx="2204800" cy="1181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5" name="Google Shape;105;p17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6" name="Google Shape;106;p17"/>
          <p:cNvSpPr txBox="1">
            <a:spLocks noGrp="1"/>
          </p:cNvSpPr>
          <p:nvPr>
            <p:ph type="subTitle" idx="1"/>
          </p:nvPr>
        </p:nvSpPr>
        <p:spPr>
          <a:xfrm>
            <a:off x="960000" y="1902833"/>
            <a:ext cx="4259600" cy="70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Albert Sans ExtraBold"/>
                <a:ea typeface="Albert Sans ExtraBold"/>
                <a:cs typeface="Albert Sans ExtraBold"/>
                <a:sym typeface="Albert Sans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3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3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3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3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3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3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3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3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7" name="Google Shape;107;p17"/>
          <p:cNvSpPr txBox="1">
            <a:spLocks noGrp="1"/>
          </p:cNvSpPr>
          <p:nvPr>
            <p:ph type="subTitle" idx="2"/>
          </p:nvPr>
        </p:nvSpPr>
        <p:spPr>
          <a:xfrm>
            <a:off x="960000" y="2604033"/>
            <a:ext cx="4259600" cy="1096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8" name="Google Shape;108;p17"/>
          <p:cNvSpPr txBox="1">
            <a:spLocks noGrp="1"/>
          </p:cNvSpPr>
          <p:nvPr>
            <p:ph type="subTitle" idx="3"/>
          </p:nvPr>
        </p:nvSpPr>
        <p:spPr>
          <a:xfrm>
            <a:off x="5465993" y="2604033"/>
            <a:ext cx="4259600" cy="1096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9" name="Google Shape;109;p17"/>
          <p:cNvSpPr txBox="1">
            <a:spLocks noGrp="1"/>
          </p:cNvSpPr>
          <p:nvPr>
            <p:ph type="subTitle" idx="4"/>
          </p:nvPr>
        </p:nvSpPr>
        <p:spPr>
          <a:xfrm>
            <a:off x="960000" y="4731933"/>
            <a:ext cx="4259600" cy="1096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0" name="Google Shape;110;p17"/>
          <p:cNvSpPr txBox="1">
            <a:spLocks noGrp="1"/>
          </p:cNvSpPr>
          <p:nvPr>
            <p:ph type="subTitle" idx="5"/>
          </p:nvPr>
        </p:nvSpPr>
        <p:spPr>
          <a:xfrm>
            <a:off x="5465993" y="4731933"/>
            <a:ext cx="4259600" cy="1096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1" name="Google Shape;111;p17"/>
          <p:cNvSpPr txBox="1">
            <a:spLocks noGrp="1"/>
          </p:cNvSpPr>
          <p:nvPr>
            <p:ph type="subTitle" idx="6"/>
          </p:nvPr>
        </p:nvSpPr>
        <p:spPr>
          <a:xfrm>
            <a:off x="960000" y="4030733"/>
            <a:ext cx="4259600" cy="70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Albert Sans ExtraBold"/>
                <a:ea typeface="Albert Sans ExtraBold"/>
                <a:cs typeface="Albert Sans ExtraBold"/>
                <a:sym typeface="Albert Sans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3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3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3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3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3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3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3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3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2" name="Google Shape;112;p17"/>
          <p:cNvSpPr txBox="1">
            <a:spLocks noGrp="1"/>
          </p:cNvSpPr>
          <p:nvPr>
            <p:ph type="subTitle" idx="7"/>
          </p:nvPr>
        </p:nvSpPr>
        <p:spPr>
          <a:xfrm>
            <a:off x="5465993" y="1902833"/>
            <a:ext cx="4259600" cy="70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Albert Sans ExtraBold"/>
                <a:ea typeface="Albert Sans ExtraBold"/>
                <a:cs typeface="Albert Sans ExtraBold"/>
                <a:sym typeface="Albert Sans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3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3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3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3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3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3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3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3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3" name="Google Shape;113;p17"/>
          <p:cNvSpPr txBox="1">
            <a:spLocks noGrp="1"/>
          </p:cNvSpPr>
          <p:nvPr>
            <p:ph type="subTitle" idx="8"/>
          </p:nvPr>
        </p:nvSpPr>
        <p:spPr>
          <a:xfrm>
            <a:off x="5465993" y="4030733"/>
            <a:ext cx="4259600" cy="70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Albert Sans ExtraBold"/>
                <a:ea typeface="Albert Sans ExtraBold"/>
                <a:cs typeface="Albert Sans ExtraBold"/>
                <a:sym typeface="Albert Sans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3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3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3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3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3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3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3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leway"/>
              <a:buNone/>
              <a:defRPr sz="3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521053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18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2456833" y="4457800"/>
            <a:ext cx="5503332" cy="550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8"/>
          <p:cNvSpPr/>
          <p:nvPr/>
        </p:nvSpPr>
        <p:spPr>
          <a:xfrm rot="-5400000">
            <a:off x="10498800" y="2838200"/>
            <a:ext cx="2204800" cy="1181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7" name="Google Shape;117;p18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8" name="Google Shape;118;p18"/>
          <p:cNvSpPr txBox="1">
            <a:spLocks noGrp="1"/>
          </p:cNvSpPr>
          <p:nvPr>
            <p:ph type="subTitle" idx="1"/>
          </p:nvPr>
        </p:nvSpPr>
        <p:spPr>
          <a:xfrm>
            <a:off x="960017" y="2370544"/>
            <a:ext cx="3082000" cy="13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9" name="Google Shape;119;p18"/>
          <p:cNvSpPr txBox="1">
            <a:spLocks noGrp="1"/>
          </p:cNvSpPr>
          <p:nvPr>
            <p:ph type="subTitle" idx="2"/>
          </p:nvPr>
        </p:nvSpPr>
        <p:spPr>
          <a:xfrm>
            <a:off x="4218905" y="2370533"/>
            <a:ext cx="3083200" cy="13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0" name="Google Shape;120;p18"/>
          <p:cNvSpPr txBox="1">
            <a:spLocks noGrp="1"/>
          </p:cNvSpPr>
          <p:nvPr>
            <p:ph type="subTitle" idx="3"/>
          </p:nvPr>
        </p:nvSpPr>
        <p:spPr>
          <a:xfrm>
            <a:off x="7477795" y="2370533"/>
            <a:ext cx="3083200" cy="13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1" name="Google Shape;121;p18"/>
          <p:cNvSpPr txBox="1">
            <a:spLocks noGrp="1"/>
          </p:cNvSpPr>
          <p:nvPr>
            <p:ph type="subTitle" idx="4"/>
          </p:nvPr>
        </p:nvSpPr>
        <p:spPr>
          <a:xfrm>
            <a:off x="960000" y="1872033"/>
            <a:ext cx="3083200" cy="5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Albert Sans ExtraBold"/>
                <a:ea typeface="Albert Sans ExtraBold"/>
                <a:cs typeface="Albert Sans ExtraBold"/>
                <a:sym typeface="Albert Sans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2" name="Google Shape;122;p18"/>
          <p:cNvSpPr txBox="1">
            <a:spLocks noGrp="1"/>
          </p:cNvSpPr>
          <p:nvPr>
            <p:ph type="subTitle" idx="5"/>
          </p:nvPr>
        </p:nvSpPr>
        <p:spPr>
          <a:xfrm>
            <a:off x="4218892" y="1872033"/>
            <a:ext cx="3083200" cy="5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Albert Sans ExtraBold"/>
                <a:ea typeface="Albert Sans ExtraBold"/>
                <a:cs typeface="Albert Sans ExtraBold"/>
                <a:sym typeface="Albert Sans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3" name="Google Shape;123;p18"/>
          <p:cNvSpPr txBox="1">
            <a:spLocks noGrp="1"/>
          </p:cNvSpPr>
          <p:nvPr>
            <p:ph type="subTitle" idx="6"/>
          </p:nvPr>
        </p:nvSpPr>
        <p:spPr>
          <a:xfrm>
            <a:off x="7477784" y="1872033"/>
            <a:ext cx="3083200" cy="5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Albert Sans ExtraBold"/>
                <a:ea typeface="Albert Sans ExtraBold"/>
                <a:cs typeface="Albert Sans ExtraBold"/>
                <a:sym typeface="Albert Sans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4" name="Google Shape;124;p18"/>
          <p:cNvSpPr txBox="1">
            <a:spLocks noGrp="1"/>
          </p:cNvSpPr>
          <p:nvPr>
            <p:ph type="subTitle" idx="7"/>
          </p:nvPr>
        </p:nvSpPr>
        <p:spPr>
          <a:xfrm>
            <a:off x="960017" y="4381477"/>
            <a:ext cx="3082000" cy="13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5" name="Google Shape;125;p18"/>
          <p:cNvSpPr txBox="1">
            <a:spLocks noGrp="1"/>
          </p:cNvSpPr>
          <p:nvPr>
            <p:ph type="subTitle" idx="8"/>
          </p:nvPr>
        </p:nvSpPr>
        <p:spPr>
          <a:xfrm>
            <a:off x="4218905" y="4381467"/>
            <a:ext cx="3083200" cy="13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6" name="Google Shape;126;p18"/>
          <p:cNvSpPr txBox="1">
            <a:spLocks noGrp="1"/>
          </p:cNvSpPr>
          <p:nvPr>
            <p:ph type="subTitle" idx="9"/>
          </p:nvPr>
        </p:nvSpPr>
        <p:spPr>
          <a:xfrm>
            <a:off x="7477795" y="4381467"/>
            <a:ext cx="3083200" cy="133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7" name="Google Shape;127;p18"/>
          <p:cNvSpPr txBox="1">
            <a:spLocks noGrp="1"/>
          </p:cNvSpPr>
          <p:nvPr>
            <p:ph type="subTitle" idx="13"/>
          </p:nvPr>
        </p:nvSpPr>
        <p:spPr>
          <a:xfrm>
            <a:off x="960000" y="3882967"/>
            <a:ext cx="3083200" cy="5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Albert Sans ExtraBold"/>
                <a:ea typeface="Albert Sans ExtraBold"/>
                <a:cs typeface="Albert Sans ExtraBold"/>
                <a:sym typeface="Albert Sans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8" name="Google Shape;128;p18"/>
          <p:cNvSpPr txBox="1">
            <a:spLocks noGrp="1"/>
          </p:cNvSpPr>
          <p:nvPr>
            <p:ph type="subTitle" idx="14"/>
          </p:nvPr>
        </p:nvSpPr>
        <p:spPr>
          <a:xfrm>
            <a:off x="4218892" y="3882967"/>
            <a:ext cx="3083200" cy="5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Albert Sans ExtraBold"/>
                <a:ea typeface="Albert Sans ExtraBold"/>
                <a:cs typeface="Albert Sans ExtraBold"/>
                <a:sym typeface="Albert Sans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subTitle" idx="15"/>
          </p:nvPr>
        </p:nvSpPr>
        <p:spPr>
          <a:xfrm>
            <a:off x="7477784" y="3882967"/>
            <a:ext cx="3083200" cy="5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Albert Sans ExtraBold"/>
                <a:ea typeface="Albert Sans ExtraBold"/>
                <a:cs typeface="Albert Sans ExtraBold"/>
                <a:sym typeface="Albert Sans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8651713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19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2687599" y="676000"/>
            <a:ext cx="5503332" cy="550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9"/>
          <p:cNvSpPr/>
          <p:nvPr/>
        </p:nvSpPr>
        <p:spPr>
          <a:xfrm rot="-5400000">
            <a:off x="-511600" y="2838200"/>
            <a:ext cx="2204800" cy="1181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3" name="Google Shape;133;p19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245700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20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8849534" y="676011"/>
            <a:ext cx="5503332" cy="550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0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37" name="Google Shape;137;p20"/>
          <p:cNvSpPr/>
          <p:nvPr/>
        </p:nvSpPr>
        <p:spPr>
          <a:xfrm rot="-5400000">
            <a:off x="10498800" y="2838200"/>
            <a:ext cx="2204800" cy="1181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358412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3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5748601" y="-3299867"/>
            <a:ext cx="5503332" cy="550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3"/>
          <p:cNvSpPr/>
          <p:nvPr/>
        </p:nvSpPr>
        <p:spPr>
          <a:xfrm rot="-5400000">
            <a:off x="-511600" y="2838200"/>
            <a:ext cx="2204800" cy="1181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1883033" y="3068133"/>
            <a:ext cx="6853200" cy="19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733" b="0">
                <a:latin typeface="Albert Sans ExtraBold"/>
                <a:ea typeface="Albert Sans ExtraBold"/>
                <a:cs typeface="Albert Sans ExtraBold"/>
                <a:sym typeface="Albert Sans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title" idx="2" hasCustomPrompt="1"/>
          </p:nvPr>
        </p:nvSpPr>
        <p:spPr>
          <a:xfrm>
            <a:off x="1883033" y="1855071"/>
            <a:ext cx="1972000" cy="9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5733" b="0">
                <a:latin typeface="Albert Sans ExtraBold"/>
                <a:ea typeface="Albert Sans ExtraBold"/>
                <a:cs typeface="Albert Sans ExtraBold"/>
                <a:sym typeface="Albert Sans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" name="Google Shape;20;p3"/>
          <p:cNvSpPr>
            <a:spLocks noGrp="1"/>
          </p:cNvSpPr>
          <p:nvPr>
            <p:ph type="pic" idx="3"/>
          </p:nvPr>
        </p:nvSpPr>
        <p:spPr>
          <a:xfrm>
            <a:off x="9373900" y="676000"/>
            <a:ext cx="2818000" cy="55060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8222800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1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9758401" y="-2400233"/>
            <a:ext cx="5503332" cy="550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1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41" name="Google Shape;141;p21"/>
          <p:cNvSpPr/>
          <p:nvPr/>
        </p:nvSpPr>
        <p:spPr>
          <a:xfrm rot="-5400000">
            <a:off x="-511600" y="2838200"/>
            <a:ext cx="2204800" cy="1181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165858179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2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9545834" y="676000"/>
            <a:ext cx="5503332" cy="5506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4" name="Google Shape;144;p22"/>
          <p:cNvGrpSpPr/>
          <p:nvPr/>
        </p:nvGrpSpPr>
        <p:grpSpPr>
          <a:xfrm>
            <a:off x="4993600" y="0"/>
            <a:ext cx="2204800" cy="6858000"/>
            <a:chOff x="3745200" y="0"/>
            <a:chExt cx="1653600" cy="5143500"/>
          </a:xfrm>
        </p:grpSpPr>
        <p:sp>
          <p:nvSpPr>
            <p:cNvPr id="145" name="Google Shape;145;p22"/>
            <p:cNvSpPr/>
            <p:nvPr/>
          </p:nvSpPr>
          <p:spPr>
            <a:xfrm>
              <a:off x="3745200" y="0"/>
              <a:ext cx="1653600" cy="886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46" name="Google Shape;146;p22"/>
            <p:cNvSpPr/>
            <p:nvPr/>
          </p:nvSpPr>
          <p:spPr>
            <a:xfrm>
              <a:off x="3745200" y="4257300"/>
              <a:ext cx="1653600" cy="886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147" name="Google Shape;147;p22"/>
          <p:cNvSpPr txBox="1">
            <a:spLocks noGrp="1"/>
          </p:cNvSpPr>
          <p:nvPr>
            <p:ph type="ctrTitle"/>
          </p:nvPr>
        </p:nvSpPr>
        <p:spPr>
          <a:xfrm>
            <a:off x="3753600" y="1441623"/>
            <a:ext cx="4684800" cy="91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7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48" name="Google Shape;148;p22"/>
          <p:cNvSpPr txBox="1">
            <a:spLocks noGrp="1"/>
          </p:cNvSpPr>
          <p:nvPr>
            <p:ph type="subTitle" idx="1"/>
          </p:nvPr>
        </p:nvSpPr>
        <p:spPr>
          <a:xfrm>
            <a:off x="3753600" y="2290781"/>
            <a:ext cx="4684800" cy="14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9" name="Google Shape;149;p22"/>
          <p:cNvSpPr txBox="1"/>
          <p:nvPr/>
        </p:nvSpPr>
        <p:spPr>
          <a:xfrm>
            <a:off x="3295000" y="4662567"/>
            <a:ext cx="5602000" cy="8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33" b="1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CREDITS:</a:t>
            </a:r>
            <a:r>
              <a:rPr lang="en" sz="1333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 This presentation template was created by </a:t>
            </a:r>
            <a:r>
              <a:rPr lang="en" sz="1333" b="1" u="sng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333" b="1" u="sng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,</a:t>
            </a:r>
            <a:r>
              <a:rPr lang="en" sz="1333" b="1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 </a:t>
            </a:r>
            <a:r>
              <a:rPr lang="en" sz="1333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including icons by </a:t>
            </a:r>
            <a:r>
              <a:rPr lang="en" sz="1333" b="1" u="sng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333" b="1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 </a:t>
            </a:r>
            <a:r>
              <a:rPr lang="en" sz="1333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rPr>
              <a:t>and infographics &amp; images by </a:t>
            </a:r>
            <a:r>
              <a:rPr lang="en" sz="1333" b="1" u="sng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333" b="1" u="sng">
              <a:solidFill>
                <a:schemeClr val="dk1"/>
              </a:solidFill>
              <a:highlight>
                <a:srgbClr val="DFDEFC"/>
              </a:highlight>
              <a:latin typeface="Assistant"/>
              <a:ea typeface="Assistant"/>
              <a:cs typeface="Assistant"/>
              <a:sym typeface="Assistant"/>
            </a:endParaRPr>
          </a:p>
        </p:txBody>
      </p:sp>
    </p:spTree>
    <p:extLst>
      <p:ext uri="{BB962C8B-B14F-4D97-AF65-F5344CB8AC3E}">
        <p14:creationId xmlns:p14="http://schemas.microsoft.com/office/powerpoint/2010/main" val="350078049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23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9052734" y="-2852467"/>
            <a:ext cx="5503332" cy="550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3"/>
          <p:cNvSpPr/>
          <p:nvPr/>
        </p:nvSpPr>
        <p:spPr>
          <a:xfrm rot="-5400000">
            <a:off x="10498800" y="2838200"/>
            <a:ext cx="2204800" cy="1181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20945614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" name="Google Shape;154;p24"/>
          <p:cNvGrpSpPr/>
          <p:nvPr/>
        </p:nvGrpSpPr>
        <p:grpSpPr>
          <a:xfrm>
            <a:off x="4993600" y="0"/>
            <a:ext cx="2204800" cy="6858000"/>
            <a:chOff x="3745200" y="0"/>
            <a:chExt cx="1653600" cy="5143500"/>
          </a:xfrm>
        </p:grpSpPr>
        <p:sp>
          <p:nvSpPr>
            <p:cNvPr id="155" name="Google Shape;155;p24"/>
            <p:cNvSpPr/>
            <p:nvPr/>
          </p:nvSpPr>
          <p:spPr>
            <a:xfrm>
              <a:off x="3745200" y="0"/>
              <a:ext cx="1653600" cy="886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56" name="Google Shape;156;p24"/>
            <p:cNvSpPr/>
            <p:nvPr/>
          </p:nvSpPr>
          <p:spPr>
            <a:xfrm>
              <a:off x="3745200" y="4257300"/>
              <a:ext cx="1653600" cy="886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pic>
        <p:nvPicPr>
          <p:cNvPr id="157" name="Google Shape;157;p24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2702999" y="676000"/>
            <a:ext cx="5503332" cy="5506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9743458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D8E52-F971-4B91-A875-B7143FB4ABEA}" type="datetimeFigureOut">
              <a:rPr lang="en-US" smtClean="0"/>
              <a:t>10/9/2024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36765C-571E-485E-A790-381C041C95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86209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48276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preserve="1">
  <p:cSld name="Title only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7"/>
          <p:cNvSpPr txBox="1">
            <a:spLocks noGrp="1"/>
          </p:cNvSpPr>
          <p:nvPr>
            <p:ph type="title"/>
          </p:nvPr>
        </p:nvSpPr>
        <p:spPr>
          <a:xfrm>
            <a:off x="955600" y="681367"/>
            <a:ext cx="10280800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7777585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648047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D8E52-F971-4B91-A875-B7143FB4ABEA}" type="datetimeFigureOut">
              <a:rPr lang="en-US" smtClean="0"/>
              <a:t>10/9/2024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ED36765C-571E-485E-A790-381C041C95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58193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3083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960000" y="1536633"/>
            <a:ext cx="10272000" cy="15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/>
            </a:lvl1pPr>
            <a:lvl2pPr marL="1219170" lvl="1" indent="-40639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>
                <a:solidFill>
                  <a:srgbClr val="434343"/>
                </a:solidFill>
              </a:defRPr>
            </a:lvl2pPr>
            <a:lvl3pPr marL="1828754" lvl="2" indent="-40639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>
                <a:solidFill>
                  <a:srgbClr val="434343"/>
                </a:solidFill>
              </a:defRPr>
            </a:lvl3pPr>
            <a:lvl4pPr marL="2438339" lvl="3" indent="-40639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>
                <a:solidFill>
                  <a:srgbClr val="434343"/>
                </a:solidFill>
              </a:defRPr>
            </a:lvl4pPr>
            <a:lvl5pPr marL="3047924" lvl="4" indent="-40639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>
                <a:solidFill>
                  <a:srgbClr val="434343"/>
                </a:solidFill>
              </a:defRPr>
            </a:lvl5pPr>
            <a:lvl6pPr marL="3657509" lvl="5" indent="-40639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>
                <a:solidFill>
                  <a:srgbClr val="434343"/>
                </a:solidFill>
              </a:defRPr>
            </a:lvl6pPr>
            <a:lvl7pPr marL="4267093" lvl="6" indent="-40639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>
                <a:solidFill>
                  <a:srgbClr val="434343"/>
                </a:solidFill>
              </a:defRPr>
            </a:lvl7pPr>
            <a:lvl8pPr marL="4876678" lvl="7" indent="-40639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>
                <a:solidFill>
                  <a:srgbClr val="434343"/>
                </a:solidFill>
              </a:defRPr>
            </a:lvl8pPr>
            <a:lvl9pPr marL="5486263" lvl="8" indent="-40639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>
                <a:solidFill>
                  <a:srgbClr val="434343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946806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120128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028259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633107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41790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643824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266575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198179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52015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oogle Shape;25;p5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9052734" y="-2852467"/>
            <a:ext cx="5503332" cy="5506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5"/>
          <p:cNvSpPr/>
          <p:nvPr/>
        </p:nvSpPr>
        <p:spPr>
          <a:xfrm rot="-5400000">
            <a:off x="10498800" y="2838200"/>
            <a:ext cx="2204800" cy="1181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0">
                <a:latin typeface="Albert Sans ExtraBold"/>
                <a:ea typeface="Albert Sans ExtraBold"/>
                <a:cs typeface="Albert Sans ExtraBold"/>
                <a:sym typeface="Albert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1"/>
          </p:nvPr>
        </p:nvSpPr>
        <p:spPr>
          <a:xfrm>
            <a:off x="5700033" y="4071867"/>
            <a:ext cx="4446000" cy="19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2"/>
          </p:nvPr>
        </p:nvSpPr>
        <p:spPr>
          <a:xfrm>
            <a:off x="960000" y="4071867"/>
            <a:ext cx="4446000" cy="19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3"/>
          </p:nvPr>
        </p:nvSpPr>
        <p:spPr>
          <a:xfrm>
            <a:off x="960000" y="3103800"/>
            <a:ext cx="4446000" cy="7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Albert Sans ExtraBold"/>
                <a:ea typeface="Albert Sans ExtraBold"/>
                <a:cs typeface="Albert Sans ExtraBold"/>
                <a:sym typeface="Albert Sans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ubTitle" idx="4"/>
          </p:nvPr>
        </p:nvSpPr>
        <p:spPr>
          <a:xfrm>
            <a:off x="5700033" y="3103800"/>
            <a:ext cx="4446000" cy="74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solidFill>
                  <a:schemeClr val="dk1"/>
                </a:solidFill>
                <a:latin typeface="Albert Sans ExtraBold"/>
                <a:ea typeface="Albert Sans ExtraBold"/>
                <a:cs typeface="Albert Sans ExtraBold"/>
                <a:sym typeface="Albert Sans Extra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32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9662758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 rot="-5400000">
            <a:off x="10498800" y="2838200"/>
            <a:ext cx="2204800" cy="1181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pic>
        <p:nvPicPr>
          <p:cNvPr id="35" name="Google Shape;35;p6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2543666" y="4404967"/>
            <a:ext cx="5503332" cy="5506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252117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 rot="-5400000">
            <a:off x="10498800" y="2838200"/>
            <a:ext cx="2204800" cy="1181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8" name="Google Shape;38;p7"/>
          <p:cNvSpPr txBox="1">
            <a:spLocks noGrp="1"/>
          </p:cNvSpPr>
          <p:nvPr>
            <p:ph type="body" idx="1"/>
          </p:nvPr>
        </p:nvSpPr>
        <p:spPr>
          <a:xfrm>
            <a:off x="5161567" y="2253067"/>
            <a:ext cx="5012400" cy="25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marL="1219170" lvl="1" indent="-40639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>
                <a:solidFill>
                  <a:srgbClr val="434343"/>
                </a:solidFill>
              </a:defRPr>
            </a:lvl2pPr>
            <a:lvl3pPr marL="1828754" lvl="2" indent="-40639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>
                <a:solidFill>
                  <a:srgbClr val="434343"/>
                </a:solidFill>
              </a:defRPr>
            </a:lvl3pPr>
            <a:lvl4pPr marL="2438339" lvl="3" indent="-40639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>
                <a:solidFill>
                  <a:srgbClr val="434343"/>
                </a:solidFill>
              </a:defRPr>
            </a:lvl4pPr>
            <a:lvl5pPr marL="3047924" lvl="4" indent="-40639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>
                <a:solidFill>
                  <a:srgbClr val="434343"/>
                </a:solidFill>
              </a:defRPr>
            </a:lvl5pPr>
            <a:lvl6pPr marL="3657509" lvl="5" indent="-40639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>
                <a:solidFill>
                  <a:srgbClr val="434343"/>
                </a:solidFill>
              </a:defRPr>
            </a:lvl6pPr>
            <a:lvl7pPr marL="4267093" lvl="6" indent="-40639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>
                <a:solidFill>
                  <a:srgbClr val="434343"/>
                </a:solidFill>
              </a:defRPr>
            </a:lvl7pPr>
            <a:lvl8pPr marL="4876678" lvl="7" indent="-40639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>
                <a:solidFill>
                  <a:srgbClr val="434343"/>
                </a:solidFill>
              </a:defRPr>
            </a:lvl8pPr>
            <a:lvl9pPr marL="5486263" lvl="8" indent="-40639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>
                <a:solidFill>
                  <a:srgbClr val="434343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Google Shape;39;p7"/>
          <p:cNvSpPr>
            <a:spLocks noGrp="1"/>
          </p:cNvSpPr>
          <p:nvPr>
            <p:ph type="pic" idx="2"/>
          </p:nvPr>
        </p:nvSpPr>
        <p:spPr>
          <a:xfrm>
            <a:off x="0" y="676000"/>
            <a:ext cx="4271600" cy="5506000"/>
          </a:xfrm>
          <a:prstGeom prst="rect">
            <a:avLst/>
          </a:prstGeom>
          <a:noFill/>
          <a:ln>
            <a:noFill/>
          </a:ln>
        </p:spPr>
      </p:sp>
      <p:sp>
        <p:nvSpPr>
          <p:cNvPr id="40" name="Google Shape;40;p7"/>
          <p:cNvSpPr txBox="1">
            <a:spLocks noGrp="1"/>
          </p:cNvSpPr>
          <p:nvPr>
            <p:ph type="title"/>
          </p:nvPr>
        </p:nvSpPr>
        <p:spPr>
          <a:xfrm>
            <a:off x="5161567" y="593367"/>
            <a:ext cx="6070400" cy="13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0">
                <a:latin typeface="Albert Sans ExtraBold"/>
                <a:ea typeface="Albert Sans ExtraBold"/>
                <a:cs typeface="Albert Sans ExtraBold"/>
                <a:sym typeface="Albert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0233143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3632200" y="1742800"/>
            <a:ext cx="4927600" cy="33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pic>
        <p:nvPicPr>
          <p:cNvPr id="43" name="Google Shape;43;p8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2687599" y="676000"/>
            <a:ext cx="5503332" cy="55060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8"/>
          <p:cNvSpPr/>
          <p:nvPr/>
        </p:nvSpPr>
        <p:spPr>
          <a:xfrm rot="-5400000">
            <a:off x="-511600" y="2838200"/>
            <a:ext cx="2204800" cy="1181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2628573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2935800" y="2113165"/>
            <a:ext cx="6320400" cy="112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ubTitle" idx="1"/>
          </p:nvPr>
        </p:nvSpPr>
        <p:spPr>
          <a:xfrm>
            <a:off x="2935900" y="3237235"/>
            <a:ext cx="6320400" cy="150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pic>
        <p:nvPicPr>
          <p:cNvPr id="48" name="Google Shape;48;p9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9072601" y="676000"/>
            <a:ext cx="5503332" cy="5506000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9"/>
          <p:cNvSpPr/>
          <p:nvPr/>
        </p:nvSpPr>
        <p:spPr>
          <a:xfrm rot="-5400000">
            <a:off x="10498800" y="2838200"/>
            <a:ext cx="2204800" cy="1181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13355130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>
            <a:spLocks noGrp="1"/>
          </p:cNvSpPr>
          <p:nvPr>
            <p:ph type="pic" idx="2"/>
          </p:nvPr>
        </p:nvSpPr>
        <p:spPr>
          <a:xfrm>
            <a:off x="-9167" y="0"/>
            <a:ext cx="12192000" cy="6876400"/>
          </a:xfrm>
          <a:prstGeom prst="rect">
            <a:avLst/>
          </a:prstGeom>
          <a:noFill/>
          <a:ln>
            <a:noFill/>
          </a:ln>
        </p:spPr>
      </p:sp>
      <p:sp>
        <p:nvSpPr>
          <p:cNvPr id="52" name="Google Shape;52;p10"/>
          <p:cNvSpPr txBox="1">
            <a:spLocks noGrp="1"/>
          </p:cNvSpPr>
          <p:nvPr>
            <p:ph type="title"/>
          </p:nvPr>
        </p:nvSpPr>
        <p:spPr>
          <a:xfrm>
            <a:off x="960000" y="5384000"/>
            <a:ext cx="10272000" cy="7636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0389525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53467" y="593367"/>
            <a:ext cx="102852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 ExtraBold"/>
              <a:buNone/>
              <a:defRPr sz="3000">
                <a:solidFill>
                  <a:schemeClr val="dk1"/>
                </a:solidFill>
                <a:latin typeface="Albert Sans ExtraBold"/>
                <a:ea typeface="Albert Sans ExtraBold"/>
                <a:cs typeface="Albert Sans ExtraBold"/>
                <a:sym typeface="Albert Sans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 ExtraBold"/>
              <a:buNone/>
              <a:defRPr sz="3000">
                <a:solidFill>
                  <a:schemeClr val="dk1"/>
                </a:solidFill>
                <a:latin typeface="Albert Sans ExtraBold"/>
                <a:ea typeface="Albert Sans ExtraBold"/>
                <a:cs typeface="Albert Sans ExtraBold"/>
                <a:sym typeface="Albert Sans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 ExtraBold"/>
              <a:buNone/>
              <a:defRPr sz="3000">
                <a:solidFill>
                  <a:schemeClr val="dk1"/>
                </a:solidFill>
                <a:latin typeface="Albert Sans ExtraBold"/>
                <a:ea typeface="Albert Sans ExtraBold"/>
                <a:cs typeface="Albert Sans ExtraBold"/>
                <a:sym typeface="Albert Sans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 ExtraBold"/>
              <a:buNone/>
              <a:defRPr sz="3000">
                <a:solidFill>
                  <a:schemeClr val="dk1"/>
                </a:solidFill>
                <a:latin typeface="Albert Sans ExtraBold"/>
                <a:ea typeface="Albert Sans ExtraBold"/>
                <a:cs typeface="Albert Sans ExtraBold"/>
                <a:sym typeface="Albert Sans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 ExtraBold"/>
              <a:buNone/>
              <a:defRPr sz="3000">
                <a:solidFill>
                  <a:schemeClr val="dk1"/>
                </a:solidFill>
                <a:latin typeface="Albert Sans ExtraBold"/>
                <a:ea typeface="Albert Sans ExtraBold"/>
                <a:cs typeface="Albert Sans ExtraBold"/>
                <a:sym typeface="Albert Sans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 ExtraBold"/>
              <a:buNone/>
              <a:defRPr sz="3000">
                <a:solidFill>
                  <a:schemeClr val="dk1"/>
                </a:solidFill>
                <a:latin typeface="Albert Sans ExtraBold"/>
                <a:ea typeface="Albert Sans ExtraBold"/>
                <a:cs typeface="Albert Sans ExtraBold"/>
                <a:sym typeface="Albert Sans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 ExtraBold"/>
              <a:buNone/>
              <a:defRPr sz="3000">
                <a:solidFill>
                  <a:schemeClr val="dk1"/>
                </a:solidFill>
                <a:latin typeface="Albert Sans ExtraBold"/>
                <a:ea typeface="Albert Sans ExtraBold"/>
                <a:cs typeface="Albert Sans ExtraBold"/>
                <a:sym typeface="Albert Sans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 ExtraBold"/>
              <a:buNone/>
              <a:defRPr sz="3000">
                <a:solidFill>
                  <a:schemeClr val="dk1"/>
                </a:solidFill>
                <a:latin typeface="Albert Sans ExtraBold"/>
                <a:ea typeface="Albert Sans ExtraBold"/>
                <a:cs typeface="Albert Sans ExtraBold"/>
                <a:sym typeface="Albert Sans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bert Sans ExtraBold"/>
              <a:buNone/>
              <a:defRPr sz="3000">
                <a:solidFill>
                  <a:schemeClr val="dk1"/>
                </a:solidFill>
                <a:latin typeface="Albert Sans ExtraBold"/>
                <a:ea typeface="Albert Sans ExtraBold"/>
                <a:cs typeface="Albert Sans ExtraBold"/>
                <a:sym typeface="Albert Sans Extra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53467" y="1536633"/>
            <a:ext cx="102852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"/>
              <a:buChar char="●"/>
              <a:defRPr sz="12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"/>
              <a:buChar char="○"/>
              <a:defRPr sz="12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"/>
              <a:buChar char="■"/>
              <a:defRPr sz="12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"/>
              <a:buChar char="●"/>
              <a:defRPr sz="12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"/>
              <a:buChar char="○"/>
              <a:defRPr sz="12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"/>
              <a:buChar char="■"/>
              <a:defRPr sz="12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"/>
              <a:buChar char="●"/>
              <a:defRPr sz="12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"/>
              <a:buChar char="○"/>
              <a:defRPr sz="12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"/>
              <a:buChar char="■"/>
              <a:defRPr sz="1200">
                <a:solidFill>
                  <a:schemeClr val="dk1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6073234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  <p:sldLayoutId id="2147483696" r:id="rId18"/>
    <p:sldLayoutId id="2147483697" r:id="rId19"/>
    <p:sldLayoutId id="2147483698" r:id="rId20"/>
    <p:sldLayoutId id="2147483699" r:id="rId21"/>
    <p:sldLayoutId id="2147483700" r:id="rId22"/>
    <p:sldLayoutId id="2147483701" r:id="rId23"/>
    <p:sldLayoutId id="2147483702" r:id="rId24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5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60" name="Google Shape;160;p25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79819527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04" r:id="rId1"/>
    <p:sldLayoutId id="2147483705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96895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7.jp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29E5F-CC15-1A83-48B4-5B4C3E85520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Automated Examination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FD3846-71B5-6ECB-9E22-B235099CCC1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Project Overview and Development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21FBA0-9D98-735C-915B-1490C3DC4FD3}"/>
              </a:ext>
            </a:extLst>
          </p:cNvPr>
          <p:cNvSpPr txBox="1"/>
          <p:nvPr/>
        </p:nvSpPr>
        <p:spPr>
          <a:xfrm>
            <a:off x="934720" y="3261359"/>
            <a:ext cx="6837680" cy="2672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chemeClr val="bg1"/>
                </a:solidFill>
              </a:rPr>
              <a:t>By: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sz="1800" b="1" dirty="0">
              <a:solidFill>
                <a:schemeClr val="bg1"/>
              </a:solidFill>
            </a:endParaRPr>
          </a:p>
          <a:p>
            <a:pPr marL="630238" lvl="1" indent="-233363">
              <a:lnSpc>
                <a:spcPct val="150000"/>
              </a:lnSpc>
              <a:buClr>
                <a:schemeClr val="bg1"/>
              </a:buClr>
              <a:buFont typeface="Courier New" panose="02070309020205020404" pitchFamily="49" charset="0"/>
              <a:buChar char="o"/>
            </a:pPr>
            <a:r>
              <a:rPr lang="en-US" sz="1800" b="1" dirty="0">
                <a:solidFill>
                  <a:schemeClr val="bg1"/>
                </a:solidFill>
              </a:rPr>
              <a:t>AbdEl-Rhman Ashraf Mohamad</a:t>
            </a:r>
            <a:endParaRPr lang="ar-EG" sz="1800" b="1" dirty="0">
              <a:solidFill>
                <a:schemeClr val="bg1"/>
              </a:solidFill>
            </a:endParaRPr>
          </a:p>
          <a:p>
            <a:pPr marL="630238" indent="-233363">
              <a:lnSpc>
                <a:spcPct val="150000"/>
              </a:lnSpc>
              <a:buClr>
                <a:schemeClr val="bg1"/>
              </a:buClr>
              <a:buFont typeface="Courier New" panose="02070309020205020404" pitchFamily="49" charset="0"/>
              <a:buChar char="o"/>
            </a:pPr>
            <a:r>
              <a:rPr lang="en-US" sz="1800" b="1" dirty="0" err="1">
                <a:solidFill>
                  <a:schemeClr val="bg1"/>
                </a:solidFill>
              </a:rPr>
              <a:t>Mohanad</a:t>
            </a:r>
            <a:r>
              <a:rPr lang="en-US" sz="1800" b="1" dirty="0">
                <a:solidFill>
                  <a:schemeClr val="bg1"/>
                </a:solidFill>
              </a:rPr>
              <a:t> Osama Ashraf</a:t>
            </a:r>
          </a:p>
          <a:p>
            <a:pPr marL="630238" indent="-233363">
              <a:lnSpc>
                <a:spcPct val="150000"/>
              </a:lnSpc>
              <a:buClr>
                <a:schemeClr val="bg1"/>
              </a:buClr>
              <a:buFont typeface="Courier New" panose="02070309020205020404" pitchFamily="49" charset="0"/>
              <a:buChar char="o"/>
            </a:pPr>
            <a:r>
              <a:rPr lang="en-US" sz="1800" b="1" dirty="0">
                <a:solidFill>
                  <a:schemeClr val="bg1"/>
                </a:solidFill>
              </a:rPr>
              <a:t>Fatma Amer Elsayed</a:t>
            </a:r>
          </a:p>
          <a:p>
            <a:pPr marL="630238" indent="-233363">
              <a:lnSpc>
                <a:spcPct val="150000"/>
              </a:lnSpc>
              <a:buClr>
                <a:schemeClr val="bg1"/>
              </a:buClr>
              <a:buFont typeface="Courier New" panose="02070309020205020404" pitchFamily="49" charset="0"/>
              <a:buChar char="o"/>
            </a:pPr>
            <a:r>
              <a:rPr lang="en-US" sz="1800" b="1" dirty="0">
                <a:solidFill>
                  <a:schemeClr val="bg1"/>
                </a:solidFill>
              </a:rPr>
              <a:t>Hossam </a:t>
            </a:r>
            <a:r>
              <a:rPr lang="en-US" sz="1800" b="1" dirty="0" err="1">
                <a:solidFill>
                  <a:schemeClr val="bg1"/>
                </a:solidFill>
              </a:rPr>
              <a:t>AbdEl-Moaty</a:t>
            </a:r>
            <a:endParaRPr lang="en-US" sz="1800" b="1" dirty="0">
              <a:solidFill>
                <a:schemeClr val="bg1"/>
              </a:solidFill>
            </a:endParaRPr>
          </a:p>
          <a:p>
            <a:pPr marL="630238" indent="-233363">
              <a:lnSpc>
                <a:spcPct val="150000"/>
              </a:lnSpc>
              <a:buClr>
                <a:schemeClr val="bg1"/>
              </a:buClr>
              <a:buFont typeface="Courier New" panose="02070309020205020404" pitchFamily="49" charset="0"/>
              <a:buChar char="o"/>
            </a:pPr>
            <a:r>
              <a:rPr lang="en-US" sz="1800" b="1" dirty="0">
                <a:solidFill>
                  <a:schemeClr val="bg1"/>
                </a:solidFill>
              </a:rPr>
              <a:t>Ahmed Ebrahim </a:t>
            </a:r>
            <a:r>
              <a:rPr lang="en-US" sz="1800" b="1" dirty="0" err="1">
                <a:solidFill>
                  <a:schemeClr val="bg1"/>
                </a:solidFill>
              </a:rPr>
              <a:t>AbdEl</a:t>
            </a:r>
            <a:r>
              <a:rPr lang="en-US" sz="1800" b="1" dirty="0">
                <a:solidFill>
                  <a:schemeClr val="bg1"/>
                </a:solidFill>
              </a:rPr>
              <a:t>-Hafeez</a:t>
            </a:r>
            <a:endParaRPr lang="en-GB" sz="1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00599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425DA-CEFF-E56A-796F-96904B4DF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Development Steps: </a:t>
            </a:r>
            <a:r>
              <a:rPr lang="en-US" cap="none" dirty="0"/>
              <a:t>Creating Tables</a:t>
            </a:r>
            <a:endParaRPr lang="en-GB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98994CF-5364-787D-C171-50B1317A63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1192" y="1938724"/>
            <a:ext cx="10625288" cy="4560819"/>
          </a:xfrm>
        </p:spPr>
      </p:pic>
    </p:spTree>
    <p:extLst>
      <p:ext uri="{BB962C8B-B14F-4D97-AF65-F5344CB8AC3E}">
        <p14:creationId xmlns:p14="http://schemas.microsoft.com/office/powerpoint/2010/main" val="20340002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CD037-6134-29D4-1E42-C2754E9852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Development Steps: </a:t>
            </a:r>
            <a:r>
              <a:rPr lang="en-US" cap="none" dirty="0"/>
              <a:t>Generating Row Data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36D25C-5A35-C962-9E37-A091CE6E40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2" y="2336873"/>
            <a:ext cx="3489341" cy="3599316"/>
          </a:xfrm>
        </p:spPr>
        <p:txBody>
          <a:bodyPr>
            <a:normAutofit/>
          </a:bodyPr>
          <a:lstStyle/>
          <a:p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Generating Row Data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Generation Tools</a:t>
            </a:r>
          </a:p>
          <a:p>
            <a:pPr marL="324000" lvl="1" indent="0">
              <a:buNone/>
            </a:pP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sz="1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0">
              <a:buNone/>
            </a:pPr>
            <a:endParaRPr lang="en-US" sz="1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 descr="A black text on a black background&#10;&#10;Description automatically generated">
            <a:extLst>
              <a:ext uri="{FF2B5EF4-FFF2-40B4-BE49-F238E27FC236}">
                <a16:creationId xmlns:a16="http://schemas.microsoft.com/office/drawing/2014/main" id="{6BB2B827-309E-9BF5-AEBD-79C3258204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9663" y="4459105"/>
            <a:ext cx="3448300" cy="1013800"/>
          </a:xfrm>
          <a:prstGeom prst="rect">
            <a:avLst/>
          </a:prstGeom>
        </p:spPr>
      </p:pic>
      <p:pic>
        <p:nvPicPr>
          <p:cNvPr id="12" name="Picture 11" descr="A logo of a company&#10;&#10;Description automatically generated">
            <a:extLst>
              <a:ext uri="{FF2B5EF4-FFF2-40B4-BE49-F238E27FC236}">
                <a16:creationId xmlns:a16="http://schemas.microsoft.com/office/drawing/2014/main" id="{36CF8327-7EDB-770F-906C-19651AD8A8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3224" y="4568120"/>
            <a:ext cx="1180726" cy="1180726"/>
          </a:xfrm>
          <a:prstGeom prst="rect">
            <a:avLst/>
          </a:prstGeom>
        </p:spPr>
      </p:pic>
      <p:pic>
        <p:nvPicPr>
          <p:cNvPr id="14" name="Picture 13" descr="A close up of a logo&#10;&#10;Description automatically generated">
            <a:extLst>
              <a:ext uri="{FF2B5EF4-FFF2-40B4-BE49-F238E27FC236}">
                <a16:creationId xmlns:a16="http://schemas.microsoft.com/office/drawing/2014/main" id="{9930631E-7082-CBA0-7570-2649DDBDC5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323" y="3429000"/>
            <a:ext cx="3997466" cy="951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7809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CD037-6134-29D4-1E42-C2754E9852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Development Steps: </a:t>
            </a:r>
            <a:r>
              <a:rPr lang="en-US" cap="none" dirty="0"/>
              <a:t>Generating Row Data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36D25C-5A35-C962-9E37-A091CE6E40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2" y="1902841"/>
            <a:ext cx="3489341" cy="152616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 Data Example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0">
              <a:buNone/>
            </a:pPr>
            <a:endParaRPr lang="en-US" sz="1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8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Picture 9" descr="A screenshot of a computer&#10;&#10;Description automatically generated">
            <a:extLst>
              <a:ext uri="{FF2B5EF4-FFF2-40B4-BE49-F238E27FC236}">
                <a16:creationId xmlns:a16="http://schemas.microsoft.com/office/drawing/2014/main" id="{28EDFBF9-CDBD-E9BE-943A-2FDB4319B4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322" y="2399953"/>
            <a:ext cx="10590190" cy="4308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7590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08C54-82B4-5CFA-E35C-E90C46444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Development Steps: </a:t>
            </a:r>
            <a:r>
              <a:rPr lang="en-US" cap="none" dirty="0"/>
              <a:t>Stored Procedures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D83E3F-917D-73A8-F133-0F828DBFBA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6240" y="1991433"/>
            <a:ext cx="3860800" cy="1625527"/>
          </a:xfrm>
        </p:spPr>
        <p:txBody>
          <a:bodyPr>
            <a:normAutofit/>
          </a:bodyPr>
          <a:lstStyle/>
          <a:p>
            <a:r>
              <a:rPr lang="en-US" sz="15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Creating Stored Procedures (SP)</a:t>
            </a:r>
          </a:p>
          <a:p>
            <a:pPr lvl="1"/>
            <a:r>
              <a:rPr lang="en-US" sz="15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Purpose of Stored Procedures</a:t>
            </a:r>
          </a:p>
          <a:p>
            <a:pPr lvl="1"/>
            <a:r>
              <a:rPr lang="en-US" sz="15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Manage CRUD operations.</a:t>
            </a:r>
          </a:p>
          <a:p>
            <a:pPr lvl="1"/>
            <a:r>
              <a:rPr lang="en-US" sz="15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Enhance security and performance.</a:t>
            </a:r>
          </a:p>
        </p:txBody>
      </p:sp>
      <p:pic>
        <p:nvPicPr>
          <p:cNvPr id="7" name="Picture 6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AFF2D29E-D80D-9401-B6A8-31DCC14151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3616960"/>
            <a:ext cx="6438472" cy="3142957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A8A14DF-8F32-DF4A-93EA-5F94189972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991433"/>
            <a:ext cx="5947806" cy="3799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6208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08C54-82B4-5CFA-E35C-E90C46444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Development Steps: </a:t>
            </a:r>
            <a:r>
              <a:rPr lang="en-US" cap="none" dirty="0"/>
              <a:t>Stored Procedures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D83E3F-917D-73A8-F133-0F828DBFBA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6240" y="1991433"/>
            <a:ext cx="8219440" cy="650167"/>
          </a:xfrm>
        </p:spPr>
        <p:txBody>
          <a:bodyPr>
            <a:normAutofit/>
          </a:bodyPr>
          <a:lstStyle/>
          <a:p>
            <a:r>
              <a:rPr lang="en-US" sz="15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Creating Stored Procedure For Exam Generation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87A0CF-F4B0-232B-395E-5D8333FF6D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873" y="2470266"/>
            <a:ext cx="5677368" cy="408989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1B86967-1A81-053B-B850-DB658DD922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7760" y="2470266"/>
            <a:ext cx="5781039" cy="4089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6954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08C54-82B4-5CFA-E35C-E90C46444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Development Steps: </a:t>
            </a:r>
            <a:r>
              <a:rPr lang="en-US" cap="none" dirty="0"/>
              <a:t>Stored Procedures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D83E3F-917D-73A8-F133-0F828DBFBA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6240" y="1991433"/>
            <a:ext cx="8219440" cy="650167"/>
          </a:xfrm>
        </p:spPr>
        <p:txBody>
          <a:bodyPr>
            <a:normAutofit/>
          </a:bodyPr>
          <a:lstStyle/>
          <a:p>
            <a:r>
              <a:rPr lang="en-US" sz="15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Creating Stored Procedure For Answer Submission and Correction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0E15190-1D35-E7A9-90AE-92A8FBED3B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380" y="2519680"/>
            <a:ext cx="5494219" cy="416608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0E1CAF5-2287-A76B-5C3E-B74CEC9F6A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0458" y="2641600"/>
            <a:ext cx="5986582" cy="4053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3532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08C54-82B4-5CFA-E35C-E90C46444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Development Steps: </a:t>
            </a:r>
            <a:r>
              <a:rPr lang="en-US" cap="none" dirty="0"/>
              <a:t>Stored Procedures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D83E3F-917D-73A8-F133-0F828DBFBA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6240" y="1991433"/>
            <a:ext cx="4572000" cy="2306247"/>
          </a:xfrm>
        </p:spPr>
        <p:txBody>
          <a:bodyPr>
            <a:normAutofit/>
          </a:bodyPr>
          <a:lstStyle/>
          <a:p>
            <a:r>
              <a:rPr lang="en-US" sz="15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Creating Stored Procedure For SSRS Reports</a:t>
            </a:r>
          </a:p>
          <a:p>
            <a:pPr lvl="1"/>
            <a:r>
              <a:rPr lang="en-US" sz="13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Report No.1:</a:t>
            </a:r>
          </a:p>
          <a:p>
            <a:pPr lvl="2"/>
            <a:r>
              <a:rPr lang="en-US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Report that returns the students information according to Department No parameter.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06964B-D07B-9305-B548-5A96AA8B1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0342" y="1991433"/>
            <a:ext cx="6339978" cy="4704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1051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08C54-82B4-5CFA-E35C-E90C46444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Development Steps: </a:t>
            </a:r>
            <a:r>
              <a:rPr lang="en-US" cap="none" dirty="0"/>
              <a:t>Stored Procedures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D83E3F-917D-73A8-F133-0F828DBFBA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6240" y="1991433"/>
            <a:ext cx="7670800" cy="1544247"/>
          </a:xfrm>
        </p:spPr>
        <p:txBody>
          <a:bodyPr>
            <a:normAutofit/>
          </a:bodyPr>
          <a:lstStyle/>
          <a:p>
            <a:r>
              <a:rPr lang="en-US" sz="15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Creating Stored Procedure For SSRS Reports</a:t>
            </a:r>
          </a:p>
          <a:p>
            <a:pPr lvl="1"/>
            <a:r>
              <a:rPr lang="en-US" sz="13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Report No.2:</a:t>
            </a:r>
          </a:p>
          <a:p>
            <a:pPr lvl="2"/>
            <a:r>
              <a:rPr lang="en-US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Report that takes the student ID and returns the grades of the student in all courses. %.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7123F76-EF2C-7229-A894-1C9C845C29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166" y="3964877"/>
            <a:ext cx="10307874" cy="2326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409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08C54-82B4-5CFA-E35C-E90C46444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Development Steps: </a:t>
            </a:r>
            <a:r>
              <a:rPr lang="en-US" cap="none" dirty="0"/>
              <a:t>Stored Procedures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D83E3F-917D-73A8-F133-0F828DBFBA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6240" y="1991433"/>
            <a:ext cx="4815840" cy="2875207"/>
          </a:xfrm>
        </p:spPr>
        <p:txBody>
          <a:bodyPr>
            <a:normAutofit/>
          </a:bodyPr>
          <a:lstStyle/>
          <a:p>
            <a:r>
              <a:rPr lang="en-US" sz="15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Creating Stored Procedure For SSRS Reports</a:t>
            </a:r>
          </a:p>
          <a:p>
            <a:pPr lvl="1"/>
            <a:r>
              <a:rPr lang="en-US" sz="13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Report No.3:</a:t>
            </a:r>
          </a:p>
          <a:p>
            <a:pPr lvl="2"/>
            <a:r>
              <a:rPr lang="en-US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Report that takes the instructor ID and returns the name of the courses that he teaches and the number of student per course.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1EBD24-9783-7666-33CF-447E2C3AEA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4320" y="1954218"/>
            <a:ext cx="6441440" cy="4723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5907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08C54-82B4-5CFA-E35C-E90C46444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Development Steps: </a:t>
            </a:r>
            <a:r>
              <a:rPr lang="en-US" cap="none" dirty="0"/>
              <a:t>Stored Procedures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D83E3F-917D-73A8-F133-0F828DBFBA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6240" y="1991433"/>
            <a:ext cx="6858000" cy="1013800"/>
          </a:xfrm>
        </p:spPr>
        <p:txBody>
          <a:bodyPr>
            <a:normAutofit/>
          </a:bodyPr>
          <a:lstStyle/>
          <a:p>
            <a:r>
              <a:rPr lang="en-US" sz="15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Creating Stored Procedure For SSRS Reports</a:t>
            </a:r>
          </a:p>
          <a:p>
            <a:pPr lvl="1"/>
            <a:r>
              <a:rPr lang="en-US" sz="13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Report No.</a:t>
            </a:r>
            <a:r>
              <a:rPr lang="ar-EG" sz="13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en-US" sz="13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lvl="2"/>
            <a:r>
              <a:rPr lang="en-US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Report that takes course ID and returns its topics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1FDDBD7-D0D4-97D7-F87B-2C49AA8610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7280" y="3155836"/>
            <a:ext cx="5801360" cy="304277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E6123A6-CF8D-1E8B-3EC3-0B6419E4FF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858" y="3155836"/>
            <a:ext cx="5639863" cy="3042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35218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22633-45C1-8E05-BECA-59988F5D6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5A468FE2-A1AE-55AE-E94F-C99E989AFFF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80321" y="2384769"/>
            <a:ext cx="2757230" cy="35035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1800" b="1" dirty="0">
                <a:solidFill>
                  <a:schemeClr val="tx1"/>
                </a:solidFill>
                <a:latin typeface="Arial" panose="020B0604020202020204" pitchFamily="34" charset="0"/>
              </a:rPr>
              <a:t>I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ntroduction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Project Overview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Development Steps:</a:t>
            </a:r>
            <a:endParaRPr lang="en-US" altLang="en-US" sz="1800" dirty="0">
              <a:latin typeface="Arial" panose="020B0604020202020204" pitchFamily="34" charset="0"/>
            </a:endParaRP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Requirements Analysis</a:t>
            </a: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Preparation</a:t>
            </a:r>
          </a:p>
          <a:p>
            <a:pPr marL="742950" lvl="1" indent="-28575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Sharing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Demonstration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Conclusion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Q&amp;A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55959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08C54-82B4-5CFA-E35C-E90C46444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Development Steps: </a:t>
            </a:r>
            <a:r>
              <a:rPr lang="en-US" cap="none" dirty="0"/>
              <a:t>Stored Procedures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D83E3F-917D-73A8-F133-0F828DBFBA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6240" y="1861553"/>
            <a:ext cx="8219439" cy="1013727"/>
          </a:xfrm>
        </p:spPr>
        <p:txBody>
          <a:bodyPr>
            <a:normAutofit fontScale="92500"/>
          </a:bodyPr>
          <a:lstStyle/>
          <a:p>
            <a:r>
              <a:rPr lang="en-US" sz="15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Creating Stored Procedure For SSRS Reports</a:t>
            </a:r>
          </a:p>
          <a:p>
            <a:pPr lvl="1"/>
            <a:r>
              <a:rPr lang="en-US" sz="13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Report No.</a:t>
            </a:r>
            <a:r>
              <a:rPr lang="ar-EG" sz="13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en-US" sz="13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lvl="2"/>
            <a:r>
              <a:rPr lang="en-US" sz="13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Report that takes exam number and returns the Questions in it and </a:t>
            </a:r>
            <a:r>
              <a:rPr lang="en-US" sz="13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chocies</a:t>
            </a:r>
            <a:r>
              <a:rPr lang="en-US" sz="13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[freeform report]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C3DD3B0-CF49-0041-B33D-6052CC3300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241" y="2875280"/>
            <a:ext cx="5699760" cy="372385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086B67A-390C-7280-DD3C-45208F4CFA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6465" y="3005233"/>
            <a:ext cx="5699759" cy="3585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908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08C54-82B4-5CFA-E35C-E90C46444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Development Steps: </a:t>
            </a:r>
            <a:r>
              <a:rPr lang="en-US" cap="none" dirty="0"/>
              <a:t>Stored Procedures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D83E3F-917D-73A8-F133-0F828DBFBA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6240" y="1861553"/>
            <a:ext cx="10220960" cy="891807"/>
          </a:xfrm>
        </p:spPr>
        <p:txBody>
          <a:bodyPr>
            <a:normAutofit fontScale="92500" lnSpcReduction="10000"/>
          </a:bodyPr>
          <a:lstStyle/>
          <a:p>
            <a:r>
              <a:rPr lang="en-US" sz="15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Creating Stored Procedure For SSRS Reports</a:t>
            </a:r>
          </a:p>
          <a:p>
            <a:pPr lvl="1"/>
            <a:r>
              <a:rPr lang="en-US" sz="13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Report No.</a:t>
            </a:r>
            <a:r>
              <a:rPr lang="ar-EG" sz="13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r>
              <a:rPr lang="en-US" sz="13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lvl="2"/>
            <a:r>
              <a:rPr lang="en-US" sz="13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Report that takes exam number and the student ID then returns the Questions in this exam with the student answers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0FE5E7-288F-9F53-A632-DFFD5B80EF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241" y="2875280"/>
            <a:ext cx="5699760" cy="371108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C14E0EF-5BF5-E8FE-4BE4-851EC2958C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5020" y="2875280"/>
            <a:ext cx="5831036" cy="3711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892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4A398-5B99-BF4A-30E3-8B153ADA8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Development Steps: </a:t>
            </a:r>
            <a:r>
              <a:rPr lang="en-US" cap="none" dirty="0"/>
              <a:t>ETL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1B2C7A-8D4B-C7BA-6729-3A91FCD45C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280" y="1979372"/>
            <a:ext cx="3834383" cy="3956817"/>
          </a:xfrm>
        </p:spPr>
        <p:txBody>
          <a:bodyPr>
            <a:normAutofit/>
          </a:bodyPr>
          <a:lstStyle/>
          <a:p>
            <a:r>
              <a:rPr lang="en-US" sz="1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Creating an ETL Pipeline using SSIS</a:t>
            </a:r>
          </a:p>
          <a:p>
            <a:pPr lvl="1"/>
            <a:r>
              <a:rPr lang="en-US" sz="1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ETL Process Overview</a:t>
            </a:r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200150" lvl="2" indent="-285750"/>
            <a:r>
              <a:rPr lang="en-US" sz="1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Extract</a:t>
            </a:r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Gather data from source systems.</a:t>
            </a:r>
          </a:p>
          <a:p>
            <a:pPr marL="1200150" lvl="2" indent="-285750"/>
            <a:r>
              <a:rPr lang="en-US" sz="1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Transform</a:t>
            </a:r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Cleanse and prepare data.</a:t>
            </a:r>
          </a:p>
          <a:p>
            <a:pPr marL="1200150" lvl="2" indent="-285750"/>
            <a:r>
              <a:rPr lang="en-US" sz="1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Load</a:t>
            </a:r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Insert data into the data warehouse.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404B3925-104D-D238-F622-643E7128E4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9663" y="2300786"/>
            <a:ext cx="7565290" cy="3313987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193431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4A398-5B99-BF4A-30E3-8B153ADA8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Development Steps: </a:t>
            </a:r>
            <a:r>
              <a:rPr lang="en-US" cap="none" dirty="0"/>
              <a:t>Star Schema Model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1B2C7A-8D4B-C7BA-6729-3A91FCD45C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280" y="1979372"/>
            <a:ext cx="3834383" cy="3956817"/>
          </a:xfrm>
        </p:spPr>
        <p:txBody>
          <a:bodyPr>
            <a:normAutofit/>
          </a:bodyPr>
          <a:lstStyle/>
          <a:p>
            <a:r>
              <a:rPr lang="en-US" sz="1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Creating an ETL Pipeline using SSIS</a:t>
            </a:r>
          </a:p>
          <a:p>
            <a:pPr lvl="1"/>
            <a:r>
              <a:rPr lang="en-US" sz="1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Warehouse Structure</a:t>
            </a:r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200150" lvl="2" indent="-285750"/>
            <a:r>
              <a:rPr lang="en-US" sz="1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Star Schema Model</a:t>
            </a:r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BA1C353-A256-4C78-FB08-C67EBF9479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9663" y="1979371"/>
            <a:ext cx="7046977" cy="4486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9128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24708-022B-5178-2DB4-CFD56DC17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Development Steps: Preparation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C9E23-9A5A-5A94-B031-75002B4DAF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6713" y="2180497"/>
            <a:ext cx="4752808" cy="3651344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Building the Desktop Application</a:t>
            </a:r>
          </a:p>
          <a:p>
            <a:pPr lvl="1"/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Application Features</a:t>
            </a: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200150" lvl="2" indent="-285750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User Interface for Students to Take Exams.</a:t>
            </a:r>
          </a:p>
          <a:p>
            <a:pPr marL="1200150" lvl="2" indent="-285750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Integration with Stored Procedures for Exam Generation and Answer Submission.</a:t>
            </a:r>
          </a:p>
          <a:p>
            <a:pPr lvl="1"/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Technology Stack</a:t>
            </a: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200150" lvl="2" indent="-285750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Programming Language (Python)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0659C6-F7CC-ED41-724B-D3293DEDD3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4185" y="2180497"/>
            <a:ext cx="7075096" cy="4115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1630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B8C00-84AB-9841-64C9-A25E1C51D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Development Steps: </a:t>
            </a:r>
            <a:r>
              <a:rPr lang="en-US" cap="none" dirty="0"/>
              <a:t>Sharing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876F7F-C1A9-3CDE-C2D4-6EAA63A4DF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Creating Paginated Reports</a:t>
            </a:r>
          </a:p>
          <a:p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Tools Used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SQL Server Reporting Services (SSRS)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 BI Report Builder</a:t>
            </a:r>
          </a:p>
          <a:p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Report Examples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Applicant List, Instructor Details, Exam Results.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93727E-CD1C-303F-2448-2531E2C90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3228" y="2105490"/>
            <a:ext cx="6054011" cy="4332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7947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7E36E-D345-4723-FD58-F831643672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Development Steps: Sharing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745C80-0954-CFF9-E0D2-F47DFD8C5F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4480" y="1887168"/>
            <a:ext cx="3952240" cy="4268676"/>
          </a:xfrm>
        </p:spPr>
        <p:txBody>
          <a:bodyPr>
            <a:normAutofit/>
          </a:bodyPr>
          <a:lstStyle/>
          <a:p>
            <a:r>
              <a:rPr lang="en-US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Using Power BI for Analytics</a:t>
            </a:r>
          </a:p>
          <a:p>
            <a:pPr lvl="1"/>
            <a:r>
              <a:rPr lang="en-US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Cleaning and Transformation</a:t>
            </a:r>
          </a:p>
          <a:p>
            <a:pPr marL="1200150" lvl="2" indent="-285750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Utilize Power Query for data preparation.</a:t>
            </a:r>
          </a:p>
          <a:p>
            <a:pPr lvl="1"/>
            <a:r>
              <a:rPr lang="en-US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Building Dashboards</a:t>
            </a:r>
          </a:p>
          <a:p>
            <a:pPr marL="1200150" lvl="2" indent="-285750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Visualizations: Charts, Graphs, Tables.</a:t>
            </a:r>
          </a:p>
          <a:p>
            <a:pPr marL="1200150" lvl="2" indent="-285750"/>
            <a:r>
              <a:rPr lang="en-US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Examples:</a:t>
            </a:r>
          </a:p>
          <a:p>
            <a:pPr lvl="3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Exam Performance Dashboard</a:t>
            </a:r>
          </a:p>
          <a:p>
            <a:pPr lvl="3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Student Progress Tracker</a:t>
            </a:r>
          </a:p>
          <a:p>
            <a:pPr lvl="1"/>
            <a:r>
              <a:rPr lang="en-US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Sharing Insights</a:t>
            </a:r>
          </a:p>
          <a:p>
            <a:pPr marL="1200150" lvl="2" indent="-285750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Publish dashboards to Power BI Service.</a:t>
            </a:r>
          </a:p>
          <a:p>
            <a:pPr marL="1200150" lvl="2" indent="-285750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Enable interactive reports for stakeholders.</a:t>
            </a:r>
          </a:p>
          <a:p>
            <a:endParaRPr lang="en-US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 descr="A screenshot of a graph&#10;&#10;Description automatically generated">
            <a:extLst>
              <a:ext uri="{FF2B5EF4-FFF2-40B4-BE49-F238E27FC236}">
                <a16:creationId xmlns:a16="http://schemas.microsoft.com/office/drawing/2014/main" id="{92E19632-8207-787B-B29E-EC26BBE5EB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4215" y="2336872"/>
            <a:ext cx="6826505" cy="4049021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6152055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BDDBE-FDF2-143B-4019-D54113D92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ECF7EEE7-D221-1430-257F-F5BEBB7277D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80321" y="3045476"/>
            <a:ext cx="8118239" cy="28161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Summary of Achievements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lvl="1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Successfully developed a comprehensive online examination system.</a:t>
            </a:r>
          </a:p>
          <a:p>
            <a:pPr marL="457200" lvl="1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Implemented a robust SQL database with optimized stored procedures.</a:t>
            </a:r>
          </a:p>
          <a:p>
            <a:pPr marL="457200" lvl="1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Created insightful reports and dashboards for data-driven decisions.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Future Enhancements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lvl="1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Advanced Analytics with Machine Learning</a:t>
            </a:r>
          </a:p>
          <a:p>
            <a:pPr marL="457200" lvl="1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Enhance </a:t>
            </a:r>
            <a:r>
              <a:rPr lang="en-US" altLang="en-US" sz="1400" dirty="0">
                <a:solidFill>
                  <a:schemeClr val="tx1"/>
                </a:solidFill>
                <a:latin typeface="Arial" panose="020B0604020202020204" pitchFamily="34" charset="0"/>
              </a:rPr>
              <a:t>ETL Pipeline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45232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AB3EA-5367-93C8-B6E5-D68A0F629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Q&amp;A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F8590658-BC0B-1DDF-7ABF-D24DFC82094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42880" y="3570426"/>
            <a:ext cx="7295279" cy="8720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Thank you for your attention!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Do you have any questions?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4690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459A8-4978-B1D8-DD41-57F5859B7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DA676F3B-FFEC-B86A-4495-001B655BD8CA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80321" y="2817060"/>
            <a:ext cx="7325759" cy="24929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Purpose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lvl="1" indent="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Overview of the project</a:t>
            </a:r>
          </a:p>
          <a:p>
            <a:pPr marL="457200" lvl="1" indent="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Key achievements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Importance of Automated Exams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lvl="1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Benefits over traditional methods</a:t>
            </a:r>
          </a:p>
          <a:p>
            <a:pPr marL="457200" lvl="1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Relevance in today's educational landscape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97162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0AAEFF-6100-D581-2401-7840CB7A0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Overview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7CE2B75E-F602-A049-F296-569DCA6278F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80321" y="2405287"/>
            <a:ext cx="5054332" cy="34624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Objective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lvl="1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Construct an automated system for conducting exams.</a:t>
            </a:r>
          </a:p>
          <a:p>
            <a:pPr marL="457200" lvl="1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Develop a robust SQL database to support the system.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Key Components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lvl="1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Database Design</a:t>
            </a:r>
          </a:p>
          <a:p>
            <a:pPr marL="457200" lvl="1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Stored Procedures</a:t>
            </a:r>
          </a:p>
          <a:p>
            <a:pPr marL="457200" lvl="1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ETL Pipeline</a:t>
            </a:r>
          </a:p>
          <a:p>
            <a:pPr marL="457200" lvl="1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Desktop Application</a:t>
            </a:r>
          </a:p>
          <a:p>
            <a:pPr marL="457200" lvl="1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Reporting and Analytics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24225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C1CA2-AFC8-1724-225C-63313DBDB7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Development Steps: </a:t>
            </a:r>
            <a:r>
              <a:rPr lang="en-US" cap="none" dirty="0"/>
              <a:t>Requirements Analysis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AF3203-1590-58CB-7AA2-A9457038A4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sz="1900" b="1" dirty="0">
                <a:solidFill>
                  <a:schemeClr val="tx1"/>
                </a:solidFill>
                <a:latin typeface="Arial" panose="020B0604020202020204" pitchFamily="34" charset="0"/>
              </a:rPr>
              <a:t>Analyzing System Requirements</a:t>
            </a:r>
          </a:p>
          <a:p>
            <a:pPr lvl="2"/>
            <a:r>
              <a:rPr lang="en-US" sz="1700" b="1" dirty="0">
                <a:solidFill>
                  <a:schemeClr val="tx1"/>
                </a:solidFill>
                <a:latin typeface="Arial" panose="020B0604020202020204" pitchFamily="34" charset="0"/>
              </a:rPr>
              <a:t>Identify Stakeholders</a:t>
            </a:r>
          </a:p>
          <a:p>
            <a:pPr lvl="1"/>
            <a:r>
              <a:rPr lang="en-US" sz="1800" b="1" dirty="0">
                <a:solidFill>
                  <a:schemeClr val="tx1"/>
                </a:solidFill>
                <a:latin typeface="Arial" panose="020B0604020202020204" pitchFamily="34" charset="0"/>
              </a:rPr>
              <a:t>Determine Functional Requirements</a:t>
            </a:r>
          </a:p>
          <a:p>
            <a:pPr marL="727200" lvl="2" indent="0"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sz="1300" dirty="0">
                <a:solidFill>
                  <a:schemeClr val="tx1"/>
                </a:solidFill>
                <a:latin typeface="Arial" panose="020B0604020202020204" pitchFamily="34" charset="0"/>
              </a:rPr>
              <a:t>Exam Generation</a:t>
            </a:r>
          </a:p>
          <a:p>
            <a:pPr marL="727200" lvl="2" indent="0" eaLnBrk="0" fontAlgn="base" hangingPunct="0">
              <a:lnSpc>
                <a:spcPct val="16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sz="1300" dirty="0">
                <a:solidFill>
                  <a:schemeClr val="tx1"/>
                </a:solidFill>
                <a:latin typeface="Arial" panose="020B0604020202020204" pitchFamily="34" charset="0"/>
              </a:rPr>
              <a:t>Answer Submission</a:t>
            </a:r>
          </a:p>
          <a:p>
            <a:pPr marL="727200" lvl="2" indent="0" eaLnBrk="0" fontAlgn="base" hangingPunct="0">
              <a:lnSpc>
                <a:spcPct val="16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sz="1300" dirty="0">
                <a:solidFill>
                  <a:schemeClr val="tx1"/>
                </a:solidFill>
                <a:latin typeface="Arial" panose="020B0604020202020204" pitchFamily="34" charset="0"/>
              </a:rPr>
              <a:t>Grading and Reporting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6098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3070D-8EB2-71B6-FD7E-BE56B11C3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Development Steps: </a:t>
            </a:r>
            <a:r>
              <a:rPr lang="en-US" cap="none" dirty="0"/>
              <a:t>Requirements Analysis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545EF3-D4CB-C21E-CE48-1326F5084D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lnSpc>
                <a:spcPct val="80000"/>
              </a:lnSpc>
            </a:pPr>
            <a:r>
              <a:rPr lang="en-US" sz="1700" b="1" dirty="0">
                <a:solidFill>
                  <a:schemeClr val="tx1"/>
                </a:solidFill>
                <a:latin typeface="Arial" panose="020B0604020202020204" pitchFamily="34" charset="0"/>
              </a:rPr>
              <a:t>Database Entities and Relationships</a:t>
            </a:r>
          </a:p>
          <a:p>
            <a:pPr lvl="1">
              <a:lnSpc>
                <a:spcPct val="80000"/>
              </a:lnSpc>
            </a:pPr>
            <a:r>
              <a:rPr lang="en-US" sz="1700" b="1" dirty="0">
                <a:solidFill>
                  <a:schemeClr val="tx1"/>
                </a:solidFill>
                <a:latin typeface="Arial" panose="020B0604020202020204" pitchFamily="34" charset="0"/>
              </a:rPr>
              <a:t>Entities</a:t>
            </a:r>
          </a:p>
          <a:p>
            <a:pPr marL="457200" lvl="1" indent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</a:rPr>
              <a:t>Applicant, Instructor, Course, Exam, Questions, Student Answers, etc.</a:t>
            </a:r>
          </a:p>
          <a:p>
            <a:pPr lvl="1"/>
            <a:r>
              <a:rPr lang="en-US" sz="1700" b="1" dirty="0">
                <a:solidFill>
                  <a:schemeClr val="tx1"/>
                </a:solidFill>
                <a:latin typeface="Arial" panose="020B0604020202020204" pitchFamily="34" charset="0"/>
              </a:rPr>
              <a:t>Relationships</a:t>
            </a:r>
          </a:p>
          <a:p>
            <a:pPr marL="457200" lvl="1" indent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</a:rPr>
              <a:t>One-to-Many (e.g., Instructor to Courses)</a:t>
            </a:r>
          </a:p>
          <a:p>
            <a:pPr marL="457200" lvl="1" indent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</a:rPr>
              <a:t>Many-to-Many (e.g., Instructors and Courses via </a:t>
            </a:r>
            <a:r>
              <a:rPr lang="en-US" sz="1400" dirty="0" err="1">
                <a:solidFill>
                  <a:schemeClr val="tx1"/>
                </a:solidFill>
                <a:latin typeface="Arial" panose="020B0604020202020204" pitchFamily="34" charset="0"/>
              </a:rPr>
              <a:t>Instructor_Course</a:t>
            </a:r>
            <a:r>
              <a:rPr lang="en-US" sz="1400" dirty="0">
                <a:solidFill>
                  <a:schemeClr val="tx1"/>
                </a:solidFill>
                <a:latin typeface="Arial" panose="020B0604020202020204" pitchFamily="34" charset="0"/>
              </a:rPr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33762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554471-B389-4875-CC38-DAF2A9341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Development Steps: </a:t>
            </a:r>
            <a:r>
              <a:rPr lang="en-US" cap="none" dirty="0"/>
              <a:t>Preparation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386C4D-9698-6B80-7057-54F18DC67A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2" y="1900923"/>
            <a:ext cx="4064398" cy="446967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ERD (Entity-Relationship Diagram)</a:t>
            </a:r>
          </a:p>
        </p:txBody>
      </p:sp>
      <p:pic>
        <p:nvPicPr>
          <p:cNvPr id="7" name="Picture 6" descr="A diagram of a diagram&#10;&#10;Description automatically generated">
            <a:extLst>
              <a:ext uri="{FF2B5EF4-FFF2-40B4-BE49-F238E27FC236}">
                <a16:creationId xmlns:a16="http://schemas.microsoft.com/office/drawing/2014/main" id="{7ECB091F-54A0-013A-ABDA-374595D34A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110" y="2256487"/>
            <a:ext cx="10487250" cy="4398135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017700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43B48-BB01-DB19-AC75-93C08090A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Development Steps: </a:t>
            </a:r>
            <a:r>
              <a:rPr lang="en-US" cap="none" dirty="0"/>
              <a:t>Preparation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42323-FA5B-3C4A-2698-AE4EE04567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2" y="1920241"/>
            <a:ext cx="7589918" cy="485139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Implementing Mapping Roles and Building the Database Schema</a:t>
            </a:r>
          </a:p>
          <a:p>
            <a:endParaRPr lang="en-US" sz="1800" dirty="0"/>
          </a:p>
        </p:txBody>
      </p:sp>
      <p:pic>
        <p:nvPicPr>
          <p:cNvPr id="5" name="Picture 4" descr="A computer screen shot of a computer&#10;&#10;Description automatically generated">
            <a:extLst>
              <a:ext uri="{FF2B5EF4-FFF2-40B4-BE49-F238E27FC236}">
                <a16:creationId xmlns:a16="http://schemas.microsoft.com/office/drawing/2014/main" id="{55E0056D-84BF-6A9D-3E27-AEEC635EB1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166" y="2511261"/>
            <a:ext cx="10200073" cy="4255299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46296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5E3ED-21EE-F81C-D538-E2D5D5514C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Development Steps: </a:t>
            </a:r>
            <a:r>
              <a:rPr lang="en-US" cap="none" dirty="0"/>
              <a:t>Preparation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7AE019-5089-B76C-297C-C03E4030FB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Database Development</a:t>
            </a:r>
          </a:p>
          <a:p>
            <a:pPr lvl="1"/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Creating Tables</a:t>
            </a: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200150" lvl="2" indent="-285750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Highlight key tables with attributes and data types.</a:t>
            </a:r>
          </a:p>
          <a:p>
            <a:pPr lvl="1"/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Defining Relationships</a:t>
            </a: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200150" lvl="2" indent="-285750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Explain foreign key constraints and relationships between tables.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3830759"/>
      </p:ext>
    </p:extLst>
  </p:cSld>
  <p:clrMapOvr>
    <a:masterClrMapping/>
  </p:clrMapOvr>
</p:sld>
</file>

<file path=ppt/theme/theme1.xml><?xml version="1.0" encoding="utf-8"?>
<a:theme xmlns:a="http://schemas.openxmlformats.org/drawingml/2006/main" name="Respiratory Infections: Croup by Slidesgo">
  <a:themeElements>
    <a:clrScheme name="Simple Light">
      <a:dk1>
        <a:srgbClr val="191919"/>
      </a:dk1>
      <a:lt1>
        <a:srgbClr val="F5F5F5"/>
      </a:lt1>
      <a:dk2>
        <a:srgbClr val="E06666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Dividend">
  <a:themeElements>
    <a:clrScheme name="Orange Red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Respiratory Infections_ Croup by Slidesgo</Template>
  <TotalTime>555</TotalTime>
  <Words>716</Words>
  <Application>Microsoft Office PowerPoint</Application>
  <PresentationFormat>Widescreen</PresentationFormat>
  <Paragraphs>153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28</vt:i4>
      </vt:variant>
    </vt:vector>
  </HeadingPairs>
  <TitlesOfParts>
    <vt:vector size="40" baseType="lpstr">
      <vt:lpstr>Albert Sans ExtraBold</vt:lpstr>
      <vt:lpstr>Arial</vt:lpstr>
      <vt:lpstr>Assistant</vt:lpstr>
      <vt:lpstr>Courier New</vt:lpstr>
      <vt:lpstr>Gill Sans MT</vt:lpstr>
      <vt:lpstr>Open Sans</vt:lpstr>
      <vt:lpstr>Proxima Nova</vt:lpstr>
      <vt:lpstr>Raleway</vt:lpstr>
      <vt:lpstr>Wingdings 2</vt:lpstr>
      <vt:lpstr>Respiratory Infections: Croup by Slidesgo</vt:lpstr>
      <vt:lpstr>Slidesgo Final Pages</vt:lpstr>
      <vt:lpstr>Dividend</vt:lpstr>
      <vt:lpstr>Automated Examination System</vt:lpstr>
      <vt:lpstr>Agenda</vt:lpstr>
      <vt:lpstr>Introduction</vt:lpstr>
      <vt:lpstr>Project Overview</vt:lpstr>
      <vt:lpstr>Development Steps: Requirements Analysis</vt:lpstr>
      <vt:lpstr>Development Steps: Requirements Analysis</vt:lpstr>
      <vt:lpstr>Development Steps: Preparation</vt:lpstr>
      <vt:lpstr>Development Steps: Preparation</vt:lpstr>
      <vt:lpstr>Development Steps: Preparation</vt:lpstr>
      <vt:lpstr>Development Steps: Creating Tables</vt:lpstr>
      <vt:lpstr>Development Steps: Generating Row Data</vt:lpstr>
      <vt:lpstr>Development Steps: Generating Row Data</vt:lpstr>
      <vt:lpstr>Development Steps: Stored Procedures</vt:lpstr>
      <vt:lpstr>Development Steps: Stored Procedures</vt:lpstr>
      <vt:lpstr>Development Steps: Stored Procedures</vt:lpstr>
      <vt:lpstr>Development Steps: Stored Procedures</vt:lpstr>
      <vt:lpstr>Development Steps: Stored Procedures</vt:lpstr>
      <vt:lpstr>Development Steps: Stored Procedures</vt:lpstr>
      <vt:lpstr>Development Steps: Stored Procedures</vt:lpstr>
      <vt:lpstr>Development Steps: Stored Procedures</vt:lpstr>
      <vt:lpstr>Development Steps: Stored Procedures</vt:lpstr>
      <vt:lpstr>Development Steps: ETL</vt:lpstr>
      <vt:lpstr>Development Steps: Star Schema Model</vt:lpstr>
      <vt:lpstr>Development Steps: Preparation</vt:lpstr>
      <vt:lpstr>Development Steps: Sharing</vt:lpstr>
      <vt:lpstr>Development Steps: Sharing</vt:lpstr>
      <vt:lpstr>Conclusion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ahmed195003@fci.bu.edu.eg</dc:creator>
  <cp:lastModifiedBy>AbdEl-Rhman 15241884</cp:lastModifiedBy>
  <cp:revision>7</cp:revision>
  <dcterms:created xsi:type="dcterms:W3CDTF">2024-09-06T20:58:53Z</dcterms:created>
  <dcterms:modified xsi:type="dcterms:W3CDTF">2024-09-10T15:32:20Z</dcterms:modified>
</cp:coreProperties>
</file>

<file path=docProps/thumbnail.jpeg>
</file>